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4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9144000" cy="5143500" type="screen16x9"/>
  <p:notesSz cx="6858000" cy="9144000"/>
  <p:embeddedFontLst>
    <p:embeddedFont>
      <p:font typeface="Mate" panose="020B0604020202020204" charset="0"/>
      <p:regular r:id="rId41"/>
      <p:italic r:id="rId42"/>
    </p:embeddedFont>
    <p:embeddedFont>
      <p:font typeface="Open Sans" panose="020B0606030504020204" pitchFamily="34" charset="0"/>
      <p:regular r:id="rId43"/>
    </p:embeddedFont>
    <p:embeddedFont>
      <p:font typeface="Roboto" panose="02000000000000000000" pitchFamily="2" charset="0"/>
      <p:regular r:id="rId44"/>
      <p:bold r:id="rId45"/>
      <p:italic r:id="rId46"/>
      <p:boldItalic r:id="rId47"/>
    </p:embeddedFont>
    <p:embeddedFont>
      <p:font typeface="Roboto Mono" panose="00000009000000000000" pitchFamily="49"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612BC3-19C0-42E5-9707-181213E0EEF0}">
  <a:tblStyle styleId="{A2612BC3-19C0-42E5-9707-181213E0EEF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4" d="100"/>
          <a:sy n="134" d="100"/>
        </p:scale>
        <p:origin x="144" y="5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108326d52_2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g35108326d52_2_2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g35108326d52_2_2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519b2bb59_4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35519b2bb59_4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 name="Google Shape;378;g35519b2bb59_4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4b3ddacb1_1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g354b3ddacb1_1_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g354b3ddacb1_1_1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5409e88586_7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g35409e88586_7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6" name="Google Shape;396;g35409e88586_7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4b3ddacb1_1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g354b3ddacb1_1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sz="1050">
                <a:solidFill>
                  <a:srgbClr val="161616"/>
                </a:solidFill>
                <a:highlight>
                  <a:srgbClr val="FFFFFF"/>
                </a:highlight>
              </a:rPr>
              <a:t>Synthetic Minority Oversampling Technique (SMOTE) is a statistical technique for increasing the number of cases in your dataset in a balanced way. The component works by generating new instances from existing minority cases that you supply as input. This implementation of SMOTE does </a:t>
            </a:r>
            <a:r>
              <a:rPr lang="en" sz="1050" i="1">
                <a:solidFill>
                  <a:srgbClr val="161616"/>
                </a:solidFill>
                <a:highlight>
                  <a:srgbClr val="FFFFFF"/>
                </a:highlight>
              </a:rPr>
              <a:t>not</a:t>
            </a:r>
            <a:r>
              <a:rPr lang="en" sz="1050">
                <a:solidFill>
                  <a:srgbClr val="161616"/>
                </a:solidFill>
                <a:highlight>
                  <a:srgbClr val="FFFFFF"/>
                </a:highlight>
              </a:rPr>
              <a:t> change the number of majority cases.</a:t>
            </a:r>
            <a:endParaRPr sz="1050">
              <a:solidFill>
                <a:srgbClr val="161616"/>
              </a:solidFill>
              <a:highlight>
                <a:srgbClr val="FFFFFF"/>
              </a:highlight>
            </a:endParaRPr>
          </a:p>
          <a:p>
            <a:pPr marL="0" lvl="0" indent="0" algn="l" rtl="0">
              <a:lnSpc>
                <a:spcPct val="100000"/>
              </a:lnSpc>
              <a:spcBef>
                <a:spcPts val="0"/>
              </a:spcBef>
              <a:spcAft>
                <a:spcPts val="0"/>
              </a:spcAft>
              <a:buSzPts val="1400"/>
              <a:buNone/>
            </a:pPr>
            <a:endParaRPr sz="1050">
              <a:solidFill>
                <a:srgbClr val="161616"/>
              </a:solidFill>
              <a:highlight>
                <a:srgbClr val="FFFFFF"/>
              </a:highlight>
            </a:endParaRPr>
          </a:p>
        </p:txBody>
      </p:sp>
      <p:sp>
        <p:nvSpPr>
          <p:cNvPr id="404" name="Google Shape;404;g354b3ddacb1_1_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54b3ddacb1_1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g354b3ddacb1_1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g354b3ddacb1_1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54b3ddacb1_6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54b3ddacb1_6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54b3ddacb1_6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54b3ddacb1_6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354b3ddacb1_6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354b3ddacb1_6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54b3ddacb1_6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g354b3ddacb1_6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g354b3ddacb1_6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354b3ddacb1_6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g354b3ddacb1_6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3" name="Google Shape;453;g354b3ddacb1_6_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5108326d52_2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g35108326d52_2_2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6" name="Google Shape;296;g35108326d52_2_2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54b3ddacb1_6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354b3ddacb1_6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0" name="Google Shape;460;g354b3ddacb1_6_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54b3ddacb1_6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g354b3ddacb1_6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7" name="Google Shape;467;g354b3ddacb1_6_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4b3ddacb1_6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g354b3ddacb1_6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4" name="Google Shape;474;g354b3ddacb1_6_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4c3071109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4c307110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354b3ddacb1_5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g354b3ddacb1_5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7" name="Google Shape;487;g354b3ddacb1_5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354b3ddacb1_1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g354b3ddacb1_1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4" name="Google Shape;494;g354b3ddacb1_1_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5519b2bb59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g35519b2bb59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In today’s digital economy, fraud detection is both a financial and reputational necessity.</a:t>
            </a:r>
            <a:endParaRPr/>
          </a:p>
          <a:p>
            <a:pPr marL="0" lvl="0" indent="0" algn="l" rtl="0">
              <a:lnSpc>
                <a:spcPct val="100000"/>
              </a:lnSpc>
              <a:spcBef>
                <a:spcPts val="0"/>
              </a:spcBef>
              <a:spcAft>
                <a:spcPts val="0"/>
              </a:spcAft>
              <a:buSzPts val="1400"/>
              <a:buNone/>
            </a:pPr>
            <a:r>
              <a:rPr lang="en"/>
              <a:t>We aimed to explore whether structured transaction data could be leveraged to predict fraud reliably.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Specifically, we focused on features like: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Order patterns — such as frequency, amount, and status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Payment types — including high-risk methods like wire transfers or prepaid cards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Late delivery risk indicators — which may hint at manipulation or avoidance tactics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Our goal was to use this data to train machine learning models that not only classify transactions as fraudulent or not but do so with high precision and recall—especially for the minority fraud class.”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501" name="Google Shape;501;g35519b2bb59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35519b2bb59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g35519b2bb59_1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“Before training any machine learning models, we performed a thorough </a:t>
            </a:r>
            <a:r>
              <a:rPr lang="en" b="1">
                <a:solidFill>
                  <a:schemeClr val="dk1"/>
                </a:solidFill>
              </a:rPr>
              <a:t>data preprocessing</a:t>
            </a:r>
            <a:r>
              <a:rPr lang="en">
                <a:solidFill>
                  <a:schemeClr val="dk1"/>
                </a:solidFill>
              </a:rPr>
              <a:t> workflow to ensure the quality and reliability of our inputs.</a:t>
            </a: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First, we </a:t>
            </a:r>
            <a:r>
              <a:rPr lang="en" b="1">
                <a:solidFill>
                  <a:schemeClr val="dk1"/>
                </a:solidFill>
              </a:rPr>
              <a:t>removed null values</a:t>
            </a:r>
            <a:r>
              <a:rPr lang="en">
                <a:solidFill>
                  <a:schemeClr val="dk1"/>
                </a:solidFill>
              </a:rPr>
              <a:t> to eliminate incomplete records that could introduce bias or noise.</a:t>
            </a: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Next, we performed a </a:t>
            </a:r>
            <a:r>
              <a:rPr lang="en" b="1">
                <a:solidFill>
                  <a:schemeClr val="dk1"/>
                </a:solidFill>
              </a:rPr>
              <a:t>stratified train-test split</a:t>
            </a:r>
            <a:r>
              <a:rPr lang="en">
                <a:solidFill>
                  <a:schemeClr val="dk1"/>
                </a:solidFill>
              </a:rPr>
              <a:t>, ensuring that the fraud class distribution remained consistent across both sets—critical due to the heavy class imbalance.</a:t>
            </a: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To address this imbalance, we applied </a:t>
            </a:r>
            <a:r>
              <a:rPr lang="en" b="1">
                <a:solidFill>
                  <a:schemeClr val="dk1"/>
                </a:solidFill>
              </a:rPr>
              <a:t>SMOTE</a:t>
            </a:r>
            <a:r>
              <a:rPr lang="en">
                <a:solidFill>
                  <a:schemeClr val="dk1"/>
                </a:solidFill>
              </a:rPr>
              <a:t>—Synthetic Minority Over-sampling Technique—which generates synthetic fraud cases to help the model learn minority class patterns better.</a:t>
            </a: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We also </a:t>
            </a:r>
            <a:r>
              <a:rPr lang="en" b="1">
                <a:solidFill>
                  <a:schemeClr val="dk1"/>
                </a:solidFill>
              </a:rPr>
              <a:t>encoded categorical variables</a:t>
            </a:r>
            <a:r>
              <a:rPr lang="en">
                <a:solidFill>
                  <a:schemeClr val="dk1"/>
                </a:solidFill>
              </a:rPr>
              <a:t> using </a:t>
            </a:r>
            <a:r>
              <a:rPr lang="en" b="1">
                <a:solidFill>
                  <a:schemeClr val="dk1"/>
                </a:solidFill>
              </a:rPr>
              <a:t>ordinal encoding</a:t>
            </a:r>
            <a:r>
              <a:rPr lang="en">
                <a:solidFill>
                  <a:schemeClr val="dk1"/>
                </a:solidFill>
              </a:rPr>
              <a:t>, transforming features like payment type and order status into numeric form, suitable for model input.</a:t>
            </a: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Overall, these preprocessing steps were foundational in enabling our models to perform well, particularly in detecting the rare but high-impact fraudulent transactions.”</a:t>
            </a:r>
            <a:endParaRPr>
              <a:solidFill>
                <a:schemeClr val="dk1"/>
              </a:solidFill>
            </a:endParaRPr>
          </a:p>
          <a:p>
            <a:pPr marL="0" lvl="0" indent="0" algn="l" rtl="0">
              <a:spcBef>
                <a:spcPts val="1200"/>
              </a:spcBef>
              <a:spcAft>
                <a:spcPts val="0"/>
              </a:spcAft>
              <a:buClr>
                <a:schemeClr val="dk1"/>
              </a:buClr>
              <a:buSzPts val="1400"/>
              <a:buFont typeface="Arial"/>
              <a:buNone/>
            </a:pPr>
            <a:endParaRPr sz="1050">
              <a:solidFill>
                <a:srgbClr val="161616"/>
              </a:solidFill>
              <a:highlight>
                <a:schemeClr val="lt1"/>
              </a:highlight>
            </a:endParaRPr>
          </a:p>
          <a:p>
            <a:pPr marL="0" lvl="0" indent="0" algn="l" rtl="0">
              <a:spcBef>
                <a:spcPts val="0"/>
              </a:spcBef>
              <a:spcAft>
                <a:spcPts val="0"/>
              </a:spcAft>
              <a:buClr>
                <a:schemeClr val="dk1"/>
              </a:buClr>
              <a:buSzPts val="1400"/>
              <a:buFont typeface="Arial"/>
              <a:buNone/>
            </a:pPr>
            <a:br>
              <a:rPr lang="en" sz="1050">
                <a:solidFill>
                  <a:srgbClr val="161616"/>
                </a:solidFill>
                <a:highlight>
                  <a:schemeClr val="lt1"/>
                </a:highlight>
              </a:rPr>
            </a:br>
            <a:br>
              <a:rPr lang="en" sz="1050">
                <a:solidFill>
                  <a:srgbClr val="161616"/>
                </a:solidFill>
                <a:highlight>
                  <a:schemeClr val="lt1"/>
                </a:highlight>
              </a:rPr>
            </a:br>
            <a:endParaRPr sz="1050">
              <a:solidFill>
                <a:srgbClr val="161616"/>
              </a:solidFill>
              <a:highlight>
                <a:schemeClr val="lt1"/>
              </a:highlight>
            </a:endParaRPr>
          </a:p>
          <a:p>
            <a:pPr marL="0" lvl="0" indent="0" algn="l" rtl="0">
              <a:spcBef>
                <a:spcPts val="0"/>
              </a:spcBef>
              <a:spcAft>
                <a:spcPts val="0"/>
              </a:spcAft>
              <a:buClr>
                <a:schemeClr val="dk1"/>
              </a:buClr>
              <a:buSzPts val="1400"/>
              <a:buFont typeface="Arial"/>
              <a:buNone/>
            </a:pPr>
            <a:r>
              <a:rPr lang="en" sz="1050">
                <a:solidFill>
                  <a:srgbClr val="161616"/>
                </a:solidFill>
                <a:highlight>
                  <a:schemeClr val="lt1"/>
                </a:highlight>
              </a:rPr>
              <a:t>0	176457</a:t>
            </a:r>
            <a:endParaRPr sz="1050">
              <a:solidFill>
                <a:srgbClr val="161616"/>
              </a:solidFill>
              <a:highlight>
                <a:schemeClr val="lt1"/>
              </a:highlight>
            </a:endParaRPr>
          </a:p>
          <a:p>
            <a:pPr marL="0" lvl="0" indent="0" algn="l" rtl="0">
              <a:spcBef>
                <a:spcPts val="0"/>
              </a:spcBef>
              <a:spcAft>
                <a:spcPts val="0"/>
              </a:spcAft>
              <a:buClr>
                <a:schemeClr val="dk1"/>
              </a:buClr>
              <a:buSzPts val="1400"/>
              <a:buFont typeface="Arial"/>
              <a:buNone/>
            </a:pPr>
            <a:r>
              <a:rPr lang="en" sz="1050">
                <a:solidFill>
                  <a:srgbClr val="161616"/>
                </a:solidFill>
                <a:highlight>
                  <a:schemeClr val="lt1"/>
                </a:highlight>
              </a:rPr>
              <a:t>1	4062</a:t>
            </a:r>
            <a:endParaRPr sz="1050">
              <a:solidFill>
                <a:srgbClr val="161616"/>
              </a:solidFill>
              <a:highlight>
                <a:srgbClr val="FFFFFF"/>
              </a:highlight>
            </a:endParaRPr>
          </a:p>
          <a:p>
            <a:pPr marL="0" lvl="0" indent="0" algn="l" rtl="0">
              <a:lnSpc>
                <a:spcPct val="100000"/>
              </a:lnSpc>
              <a:spcBef>
                <a:spcPts val="0"/>
              </a:spcBef>
              <a:spcAft>
                <a:spcPts val="0"/>
              </a:spcAft>
              <a:buSzPts val="1400"/>
              <a:buNone/>
            </a:pPr>
            <a:endParaRPr sz="1050">
              <a:solidFill>
                <a:srgbClr val="161616"/>
              </a:solidFill>
              <a:highlight>
                <a:srgbClr val="FFFFFF"/>
              </a:highlight>
            </a:endParaRPr>
          </a:p>
          <a:p>
            <a:pPr marL="0" lvl="0" indent="0" algn="l" rtl="0">
              <a:lnSpc>
                <a:spcPct val="100000"/>
              </a:lnSpc>
              <a:spcBef>
                <a:spcPts val="0"/>
              </a:spcBef>
              <a:spcAft>
                <a:spcPts val="0"/>
              </a:spcAft>
              <a:buSzPts val="1400"/>
              <a:buNone/>
            </a:pPr>
            <a:endParaRPr sz="1050">
              <a:solidFill>
                <a:srgbClr val="161616"/>
              </a:solidFill>
              <a:highlight>
                <a:srgbClr val="FFFFFF"/>
              </a:highlight>
            </a:endParaRPr>
          </a:p>
          <a:p>
            <a:pPr marL="0" lvl="0" indent="0" algn="l" rtl="0">
              <a:lnSpc>
                <a:spcPct val="100000"/>
              </a:lnSpc>
              <a:spcBef>
                <a:spcPts val="0"/>
              </a:spcBef>
              <a:spcAft>
                <a:spcPts val="0"/>
              </a:spcAft>
              <a:buSzPts val="1400"/>
              <a:buNone/>
            </a:pPr>
            <a:endParaRPr sz="1050">
              <a:solidFill>
                <a:srgbClr val="161616"/>
              </a:solidFill>
              <a:highlight>
                <a:srgbClr val="FFFFFF"/>
              </a:highlight>
            </a:endParaRPr>
          </a:p>
          <a:p>
            <a:pPr marL="0" lvl="0" indent="0" algn="l" rtl="0">
              <a:lnSpc>
                <a:spcPct val="100000"/>
              </a:lnSpc>
              <a:spcBef>
                <a:spcPts val="0"/>
              </a:spcBef>
              <a:spcAft>
                <a:spcPts val="0"/>
              </a:spcAft>
              <a:buSzPts val="1400"/>
              <a:buNone/>
            </a:pPr>
            <a:r>
              <a:rPr lang="en" sz="1050">
                <a:solidFill>
                  <a:srgbClr val="161616"/>
                </a:solidFill>
                <a:highlight>
                  <a:srgbClr val="FFFFFF"/>
                </a:highlight>
              </a:rPr>
              <a:t>Synthetic Minority Oversampling Technique (SMOTE) is a statistical technique for increasing the number of cases in your dataset in a balanced way. The component works by generating new instances from existing minority cases that you supply as input. This implementation of SMOTE does </a:t>
            </a:r>
            <a:r>
              <a:rPr lang="en" sz="1050" i="1">
                <a:solidFill>
                  <a:srgbClr val="161616"/>
                </a:solidFill>
                <a:highlight>
                  <a:srgbClr val="FFFFFF"/>
                </a:highlight>
              </a:rPr>
              <a:t>not</a:t>
            </a:r>
            <a:r>
              <a:rPr lang="en" sz="1050">
                <a:solidFill>
                  <a:srgbClr val="161616"/>
                </a:solidFill>
                <a:highlight>
                  <a:srgbClr val="FFFFFF"/>
                </a:highlight>
              </a:rPr>
              <a:t> change the number of majority cases.</a:t>
            </a:r>
            <a:endParaRPr sz="1050">
              <a:solidFill>
                <a:srgbClr val="161616"/>
              </a:solidFill>
              <a:highlight>
                <a:srgbClr val="FFFFFF"/>
              </a:highlight>
            </a:endParaRPr>
          </a:p>
          <a:p>
            <a:pPr marL="0" lvl="0" indent="0" algn="l" rtl="0">
              <a:lnSpc>
                <a:spcPct val="100000"/>
              </a:lnSpc>
              <a:spcBef>
                <a:spcPts val="0"/>
              </a:spcBef>
              <a:spcAft>
                <a:spcPts val="0"/>
              </a:spcAft>
              <a:buSzPts val="1400"/>
              <a:buNone/>
            </a:pPr>
            <a:br>
              <a:rPr lang="en" sz="1050">
                <a:solidFill>
                  <a:srgbClr val="161616"/>
                </a:solidFill>
                <a:highlight>
                  <a:srgbClr val="FFFFFF"/>
                </a:highlight>
              </a:rPr>
            </a:br>
            <a:br>
              <a:rPr lang="en" sz="1050">
                <a:solidFill>
                  <a:srgbClr val="161616"/>
                </a:solidFill>
                <a:highlight>
                  <a:srgbClr val="FFFFFF"/>
                </a:highlight>
              </a:rPr>
            </a:br>
            <a:br>
              <a:rPr lang="en" sz="1050">
                <a:solidFill>
                  <a:srgbClr val="161616"/>
                </a:solidFill>
                <a:highlight>
                  <a:srgbClr val="FFFFFF"/>
                </a:highlight>
              </a:rPr>
            </a:br>
            <a:r>
              <a:rPr lang="en">
                <a:solidFill>
                  <a:schemeClr val="dk1"/>
                </a:solidFill>
              </a:rPr>
              <a:t>Without SMOTE:</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 model could achieve 97%+ accuracy by predicting </a:t>
            </a:r>
            <a:r>
              <a:rPr lang="en" b="1">
                <a:solidFill>
                  <a:schemeClr val="dk1"/>
                </a:solidFill>
              </a:rPr>
              <a:t>everything as non-fraud</a:t>
            </a:r>
            <a:br>
              <a:rPr lang="en" b="1">
                <a:solidFill>
                  <a:schemeClr val="dk1"/>
                </a:solidFill>
              </a:rPr>
            </a:b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But it would </a:t>
            </a:r>
            <a:r>
              <a:rPr lang="en" b="1">
                <a:solidFill>
                  <a:schemeClr val="dk1"/>
                </a:solidFill>
              </a:rPr>
              <a:t>miss all fraud cases (low recall)</a:t>
            </a:r>
            <a:br>
              <a:rPr lang="en" b="1">
                <a:solidFill>
                  <a:schemeClr val="dk1"/>
                </a:solidFill>
              </a:rPr>
            </a:b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With SMOTE:</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The model learns to detect </a:t>
            </a:r>
            <a:r>
              <a:rPr lang="en" b="1">
                <a:solidFill>
                  <a:schemeClr val="dk1"/>
                </a:solidFill>
              </a:rPr>
              <a:t>fraud patterns better</a:t>
            </a:r>
            <a:br>
              <a:rPr lang="en" b="1">
                <a:solidFill>
                  <a:schemeClr val="dk1"/>
                </a:solidFill>
              </a:rPr>
            </a:b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Boosts </a:t>
            </a:r>
            <a:r>
              <a:rPr lang="en" b="1">
                <a:solidFill>
                  <a:schemeClr val="dk1"/>
                </a:solidFill>
              </a:rPr>
              <a:t>recall and F1-score</a:t>
            </a:r>
            <a:r>
              <a:rPr lang="en">
                <a:solidFill>
                  <a:schemeClr val="dk1"/>
                </a:solidFill>
              </a:rPr>
              <a:t> for the minority class (fraud)</a:t>
            </a:r>
            <a:endParaRPr>
              <a:solidFill>
                <a:schemeClr val="dk1"/>
              </a:solidFill>
            </a:endParaRPr>
          </a:p>
          <a:p>
            <a:pPr marL="0" lvl="0" indent="0" algn="l" rtl="0">
              <a:lnSpc>
                <a:spcPct val="100000"/>
              </a:lnSpc>
              <a:spcBef>
                <a:spcPts val="1200"/>
              </a:spcBef>
              <a:spcAft>
                <a:spcPts val="0"/>
              </a:spcAft>
              <a:buSzPts val="1400"/>
              <a:buNone/>
            </a:pPr>
            <a:endParaRPr sz="1050">
              <a:solidFill>
                <a:srgbClr val="161616"/>
              </a:solidFill>
              <a:highlight>
                <a:srgbClr val="FFFFFF"/>
              </a:highlight>
            </a:endParaRPr>
          </a:p>
          <a:p>
            <a:pPr marL="0" lvl="0" indent="0" algn="l" rtl="0">
              <a:lnSpc>
                <a:spcPct val="100000"/>
              </a:lnSpc>
              <a:spcBef>
                <a:spcPts val="0"/>
              </a:spcBef>
              <a:spcAft>
                <a:spcPts val="0"/>
              </a:spcAft>
              <a:buSzPts val="1400"/>
              <a:buNone/>
            </a:pPr>
            <a:endParaRPr sz="1050">
              <a:solidFill>
                <a:srgbClr val="161616"/>
              </a:solidFill>
              <a:highlight>
                <a:srgbClr val="FFFFFF"/>
              </a:highlight>
            </a:endParaRPr>
          </a:p>
        </p:txBody>
      </p:sp>
      <p:sp>
        <p:nvSpPr>
          <p:cNvPr id="509" name="Google Shape;509;g35519b2bb59_1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35519b2bb59_1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35519b2bb59_1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“For this project, we tested a variety of </a:t>
            </a:r>
            <a:r>
              <a:rPr lang="en" b="1">
                <a:solidFill>
                  <a:schemeClr val="dk1"/>
                </a:solidFill>
              </a:rPr>
              <a:t>supervised machine learning models</a:t>
            </a:r>
            <a:r>
              <a:rPr lang="en">
                <a:solidFill>
                  <a:schemeClr val="dk1"/>
                </a:solidFill>
              </a:rPr>
              <a:t> to identify fraudulent transactions effectively.</a:t>
            </a:r>
            <a:br>
              <a:rPr lang="en">
                <a:solidFill>
                  <a:schemeClr val="dk1"/>
                </a:solidFill>
              </a:rPr>
            </a:br>
            <a:r>
              <a:rPr lang="en">
                <a:solidFill>
                  <a:schemeClr val="dk1"/>
                </a:solidFill>
              </a:rPr>
              <a:t> The models used included:</a:t>
            </a:r>
            <a:endParaRPr>
              <a:solidFill>
                <a:schemeClr val="dk1"/>
              </a:solidFill>
            </a:endParaRPr>
          </a:p>
          <a:p>
            <a:pPr marL="838200" marR="381000" lvl="0" indent="-298450" algn="l" rtl="0">
              <a:lnSpc>
                <a:spcPct val="115000"/>
              </a:lnSpc>
              <a:spcBef>
                <a:spcPts val="1200"/>
              </a:spcBef>
              <a:spcAft>
                <a:spcPts val="0"/>
              </a:spcAft>
              <a:buClr>
                <a:schemeClr val="dk1"/>
              </a:buClr>
              <a:buSzPts val="1100"/>
              <a:buChar char="●"/>
            </a:pPr>
            <a:r>
              <a:rPr lang="en" b="1">
                <a:solidFill>
                  <a:schemeClr val="dk1"/>
                </a:solidFill>
              </a:rPr>
              <a:t>Random Forest, XGBoost, LightGBM, CatBoost, AdaBoost, Gradient Boost</a:t>
            </a:r>
            <a:br>
              <a:rPr lang="en" b="1">
                <a:solidFill>
                  <a:schemeClr val="dk1"/>
                </a:solidFill>
              </a:rPr>
            </a:b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Each model was carefully </a:t>
            </a:r>
            <a:r>
              <a:rPr lang="en" b="1">
                <a:solidFill>
                  <a:schemeClr val="dk1"/>
                </a:solidFill>
              </a:rPr>
              <a:t>evaluated using three key metrics</a:t>
            </a:r>
            <a:r>
              <a:rPr lang="en">
                <a:solidFill>
                  <a:schemeClr val="dk1"/>
                </a:solidFill>
              </a:rPr>
              <a:t>:</a:t>
            </a:r>
            <a:endParaRPr>
              <a:solidFill>
                <a:schemeClr val="dk1"/>
              </a:solidFill>
            </a:endParaRPr>
          </a:p>
          <a:p>
            <a:pPr marL="838200" marR="381000" lvl="0" indent="-298450" algn="l" rtl="0">
              <a:lnSpc>
                <a:spcPct val="115000"/>
              </a:lnSpc>
              <a:spcBef>
                <a:spcPts val="1200"/>
              </a:spcBef>
              <a:spcAft>
                <a:spcPts val="0"/>
              </a:spcAft>
              <a:buClr>
                <a:schemeClr val="dk1"/>
              </a:buClr>
              <a:buSzPts val="1100"/>
              <a:buChar char="●"/>
            </a:pPr>
            <a:r>
              <a:rPr lang="en" b="1">
                <a:solidFill>
                  <a:schemeClr val="dk1"/>
                </a:solidFill>
              </a:rPr>
              <a:t>Recall</a:t>
            </a:r>
            <a:r>
              <a:rPr lang="en">
                <a:solidFill>
                  <a:schemeClr val="dk1"/>
                </a:solidFill>
              </a:rPr>
              <a:t>, to measure how well the model detects actual frauds</a:t>
            </a:r>
            <a:br>
              <a:rPr lang="en">
                <a:solidFill>
                  <a:schemeClr val="dk1"/>
                </a:solidFill>
              </a:rPr>
            </a:br>
            <a:endParaRPr>
              <a:solidFill>
                <a:schemeClr val="dk1"/>
              </a:solidFill>
            </a:endParaRPr>
          </a:p>
          <a:p>
            <a:pPr marL="838200" marR="381000" lvl="0" indent="-298450" algn="l" rtl="0">
              <a:lnSpc>
                <a:spcPct val="115000"/>
              </a:lnSpc>
              <a:spcBef>
                <a:spcPts val="0"/>
              </a:spcBef>
              <a:spcAft>
                <a:spcPts val="0"/>
              </a:spcAft>
              <a:buClr>
                <a:schemeClr val="dk1"/>
              </a:buClr>
              <a:buSzPts val="1100"/>
              <a:buChar char="●"/>
            </a:pPr>
            <a:r>
              <a:rPr lang="en" b="1">
                <a:solidFill>
                  <a:schemeClr val="dk1"/>
                </a:solidFill>
              </a:rPr>
              <a:t>F1 Score</a:t>
            </a:r>
            <a:r>
              <a:rPr lang="en">
                <a:solidFill>
                  <a:schemeClr val="dk1"/>
                </a:solidFill>
              </a:rPr>
              <a:t>, which balances precision and recall for fraud detection</a:t>
            </a:r>
            <a:br>
              <a:rPr lang="en">
                <a:solidFill>
                  <a:schemeClr val="dk1"/>
                </a:solidFill>
              </a:rPr>
            </a:br>
            <a:endParaRPr>
              <a:solidFill>
                <a:schemeClr val="dk1"/>
              </a:solidFill>
            </a:endParaRPr>
          </a:p>
          <a:p>
            <a:pPr marL="838200" marR="381000" lvl="0" indent="-298450" algn="l" rtl="0">
              <a:lnSpc>
                <a:spcPct val="115000"/>
              </a:lnSpc>
              <a:spcBef>
                <a:spcPts val="0"/>
              </a:spcBef>
              <a:spcAft>
                <a:spcPts val="0"/>
              </a:spcAft>
              <a:buClr>
                <a:schemeClr val="dk1"/>
              </a:buClr>
              <a:buSzPts val="1100"/>
              <a:buChar char="●"/>
            </a:pPr>
            <a:r>
              <a:rPr lang="en" b="1">
                <a:solidFill>
                  <a:schemeClr val="dk1"/>
                </a:solidFill>
              </a:rPr>
              <a:t>Accuracy</a:t>
            </a:r>
            <a:r>
              <a:rPr lang="en">
                <a:solidFill>
                  <a:schemeClr val="dk1"/>
                </a:solidFill>
              </a:rPr>
              <a:t>, to assess overall performance and generalization to unseen data</a:t>
            </a:r>
            <a:br>
              <a:rPr lang="en">
                <a:solidFill>
                  <a:schemeClr val="dk1"/>
                </a:solidFill>
              </a:rPr>
            </a:b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These metrics helped us identify which models not only performed well in general but were especially effective at capturing fraudulent behavior—our primary focus.”</a:t>
            </a:r>
            <a:endParaRPr>
              <a:solidFill>
                <a:schemeClr val="dk1"/>
              </a:solidFill>
            </a:endParaRPr>
          </a:p>
          <a:p>
            <a:pPr marL="0" lvl="0" indent="0" algn="l" rtl="0">
              <a:lnSpc>
                <a:spcPct val="100000"/>
              </a:lnSpc>
              <a:spcBef>
                <a:spcPts val="1200"/>
              </a:spcBef>
              <a:spcAft>
                <a:spcPts val="0"/>
              </a:spcAft>
              <a:buSzPts val="1400"/>
              <a:buNone/>
            </a:pPr>
            <a:endParaRPr/>
          </a:p>
        </p:txBody>
      </p:sp>
      <p:sp>
        <p:nvSpPr>
          <p:cNvPr id="523" name="Google Shape;523;g35519b2bb59_1_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519b2bb59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519b2bb5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400">
                <a:solidFill>
                  <a:schemeClr val="dk1"/>
                </a:solidFill>
              </a:rPr>
              <a:t>Despite extensive tuning, the model achieved a maximum of </a:t>
            </a:r>
            <a:r>
              <a:rPr lang="en" sz="1400" b="1">
                <a:solidFill>
                  <a:schemeClr val="dk1"/>
                </a:solidFill>
              </a:rPr>
              <a:t>97% accuracy and recall</a:t>
            </a:r>
            <a:r>
              <a:rPr lang="en" sz="1400">
                <a:solidFill>
                  <a:schemeClr val="dk1"/>
                </a:solidFill>
              </a:rPr>
              <a:t>, which underperformed compared to our </a:t>
            </a:r>
            <a:r>
              <a:rPr lang="en" sz="1400" b="1">
                <a:solidFill>
                  <a:schemeClr val="dk1"/>
                </a:solidFill>
              </a:rPr>
              <a:t>baseline model </a:t>
            </a:r>
            <a:r>
              <a:rPr lang="en" sz="1400">
                <a:solidFill>
                  <a:schemeClr val="dk1"/>
                </a:solidFill>
              </a:rPr>
              <a:t>—which simply predicted all transactions as non-fraud (class 0).</a:t>
            </a:r>
            <a:endParaRPr sz="1400">
              <a:solidFill>
                <a:schemeClr val="dk1"/>
              </a:solidFill>
            </a:endParaRPr>
          </a:p>
          <a:p>
            <a:pPr marL="0" lvl="0" indent="0" algn="l" rtl="0">
              <a:lnSpc>
                <a:spcPct val="115000"/>
              </a:lnSpc>
              <a:spcBef>
                <a:spcPts val="1200"/>
              </a:spcBef>
              <a:spcAft>
                <a:spcPts val="1200"/>
              </a:spcAft>
              <a:buClr>
                <a:schemeClr val="dk1"/>
              </a:buClr>
              <a:buSzPts val="1100"/>
              <a:buFont typeface="Arial"/>
              <a:buNone/>
            </a:pPr>
            <a:r>
              <a:rPr lang="en" sz="1400">
                <a:solidFill>
                  <a:schemeClr val="dk1"/>
                </a:solidFill>
              </a:rPr>
              <a:t>This highlighted that the ANN failed to effectively learn fraud patterns in the dataset.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5108326d52_2_2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g35108326d52_2_2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q</a:t>
            </a:r>
            <a:endParaRPr/>
          </a:p>
        </p:txBody>
      </p:sp>
      <p:sp>
        <p:nvSpPr>
          <p:cNvPr id="309" name="Google Shape;309;g35108326d52_2_2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5519b2bb59_1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g35519b2bb59_1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“This table summarizes the detailed classification performance of the three models we evaluated: </a:t>
            </a:r>
            <a:r>
              <a:rPr lang="en" b="1">
                <a:solidFill>
                  <a:schemeClr val="dk1"/>
                </a:solidFill>
              </a:rPr>
              <a:t>Random Forest</a:t>
            </a:r>
            <a:r>
              <a:rPr lang="en">
                <a:solidFill>
                  <a:schemeClr val="dk1"/>
                </a:solidFill>
              </a:rPr>
              <a:t>, </a:t>
            </a:r>
            <a:r>
              <a:rPr lang="en" b="1">
                <a:solidFill>
                  <a:schemeClr val="dk1"/>
                </a:solidFill>
              </a:rPr>
              <a:t>CatBoost</a:t>
            </a:r>
            <a:r>
              <a:rPr lang="en">
                <a:solidFill>
                  <a:schemeClr val="dk1"/>
                </a:solidFill>
              </a:rPr>
              <a:t>, and the </a:t>
            </a:r>
            <a:r>
              <a:rPr lang="en" b="1">
                <a:solidFill>
                  <a:schemeClr val="dk1"/>
                </a:solidFill>
              </a:rPr>
              <a:t>Artificial Neural Network (ANN)</a:t>
            </a:r>
            <a:r>
              <a:rPr lang="en">
                <a:solidFill>
                  <a:schemeClr val="dk1"/>
                </a:solidFill>
              </a:rPr>
              <a:t>.</a:t>
            </a: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For each model, we highlight precision, recall, and F1-score for </a:t>
            </a:r>
            <a:r>
              <a:rPr lang="en" b="1">
                <a:solidFill>
                  <a:schemeClr val="dk1"/>
                </a:solidFill>
              </a:rPr>
              <a:t>both class 0 (non-fraud)</a:t>
            </a:r>
            <a:r>
              <a:rPr lang="en">
                <a:solidFill>
                  <a:schemeClr val="dk1"/>
                </a:solidFill>
              </a:rPr>
              <a:t> and </a:t>
            </a:r>
            <a:r>
              <a:rPr lang="en" b="1">
                <a:solidFill>
                  <a:schemeClr val="dk1"/>
                </a:solidFill>
              </a:rPr>
              <a:t>class 1 (fraud)</a:t>
            </a:r>
            <a:r>
              <a:rPr lang="en">
                <a:solidFill>
                  <a:schemeClr val="dk1"/>
                </a:solidFill>
              </a:rPr>
              <a:t> to provide a complete picture of how well each model performed.</a:t>
            </a: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Starting with </a:t>
            </a:r>
            <a:r>
              <a:rPr lang="en" b="1">
                <a:solidFill>
                  <a:schemeClr val="dk1"/>
                </a:solidFill>
              </a:rPr>
              <a:t>CatBoost</a:t>
            </a:r>
            <a:r>
              <a:rPr lang="en">
                <a:solidFill>
                  <a:schemeClr val="dk1"/>
                </a:solidFill>
              </a:rPr>
              <a:t>—it achieved the </a:t>
            </a:r>
            <a:r>
              <a:rPr lang="en" b="1">
                <a:solidFill>
                  <a:schemeClr val="dk1"/>
                </a:solidFill>
              </a:rPr>
              <a:t>highest overall accuracy (98.75%)</a:t>
            </a:r>
            <a:r>
              <a:rPr lang="en">
                <a:solidFill>
                  <a:schemeClr val="dk1"/>
                </a:solidFill>
              </a:rPr>
              <a:t> and a </a:t>
            </a:r>
            <a:r>
              <a:rPr lang="en" b="1">
                <a:solidFill>
                  <a:schemeClr val="dk1"/>
                </a:solidFill>
              </a:rPr>
              <a:t>recall of 99.62% for non-fraud cases</a:t>
            </a:r>
            <a:r>
              <a:rPr lang="en">
                <a:solidFill>
                  <a:schemeClr val="dk1"/>
                </a:solidFill>
              </a:rPr>
              <a:t>, ensuring very few legitimate transactions were misclassified.</a:t>
            </a:r>
            <a:br>
              <a:rPr lang="en">
                <a:solidFill>
                  <a:schemeClr val="dk1"/>
                </a:solidFill>
              </a:rPr>
            </a:br>
            <a:r>
              <a:rPr lang="en">
                <a:solidFill>
                  <a:schemeClr val="dk1"/>
                </a:solidFill>
              </a:rPr>
              <a:t> Importantly, it also had the </a:t>
            </a:r>
            <a:r>
              <a:rPr lang="en" b="1">
                <a:solidFill>
                  <a:schemeClr val="dk1"/>
                </a:solidFill>
              </a:rPr>
              <a:t>best balance of precision and recall for fraud</a:t>
            </a:r>
            <a:r>
              <a:rPr lang="en">
                <a:solidFill>
                  <a:schemeClr val="dk1"/>
                </a:solidFill>
              </a:rPr>
              <a:t>, with an </a:t>
            </a:r>
            <a:r>
              <a:rPr lang="en" b="1">
                <a:solidFill>
                  <a:schemeClr val="dk1"/>
                </a:solidFill>
              </a:rPr>
              <a:t>F1-score of 0.6852</a:t>
            </a:r>
            <a:r>
              <a:rPr lang="en">
                <a:solidFill>
                  <a:schemeClr val="dk1"/>
                </a:solidFill>
              </a:rPr>
              <a:t>, making it the strongest overall model.</a:t>
            </a: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b="1">
                <a:solidFill>
                  <a:schemeClr val="dk1"/>
                </a:solidFill>
              </a:rPr>
              <a:t>Random Forest</a:t>
            </a:r>
            <a:r>
              <a:rPr lang="en">
                <a:solidFill>
                  <a:schemeClr val="dk1"/>
                </a:solidFill>
              </a:rPr>
              <a:t> followed closely, with slightly lower recall and F1-score for fraud. Still, it performed reliably and consistently.</a:t>
            </a: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b="1">
                <a:solidFill>
                  <a:schemeClr val="dk1"/>
                </a:solidFill>
              </a:rPr>
              <a:t>ANN</a:t>
            </a:r>
            <a:r>
              <a:rPr lang="en">
                <a:solidFill>
                  <a:schemeClr val="dk1"/>
                </a:solidFill>
              </a:rPr>
              <a:t>, while achieving a high </a:t>
            </a:r>
            <a:r>
              <a:rPr lang="en" b="1">
                <a:solidFill>
                  <a:schemeClr val="dk1"/>
                </a:solidFill>
              </a:rPr>
              <a:t>recall of 81% for fraud</a:t>
            </a:r>
            <a:r>
              <a:rPr lang="en">
                <a:solidFill>
                  <a:schemeClr val="dk1"/>
                </a:solidFill>
              </a:rPr>
              <a:t>, struggled with </a:t>
            </a:r>
            <a:r>
              <a:rPr lang="en" b="1">
                <a:solidFill>
                  <a:schemeClr val="dk1"/>
                </a:solidFill>
              </a:rPr>
              <a:t>precision</a:t>
            </a:r>
            <a:r>
              <a:rPr lang="en">
                <a:solidFill>
                  <a:schemeClr val="dk1"/>
                </a:solidFill>
              </a:rPr>
              <a:t>, resulting in a lower F1-score. This means it correctly flagged more fraud cases, but also raised many false alarms.</a:t>
            </a: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In conclusion, </a:t>
            </a:r>
            <a:r>
              <a:rPr lang="en" b="1">
                <a:solidFill>
                  <a:schemeClr val="dk1"/>
                </a:solidFill>
              </a:rPr>
              <a:t>CatBoost emerged as the best model</a:t>
            </a:r>
            <a:r>
              <a:rPr lang="en">
                <a:solidFill>
                  <a:schemeClr val="dk1"/>
                </a:solidFill>
              </a:rPr>
              <a:t> for our dataset, balancing fraud detection performance with minimal false positives and high general accuracy.”</a:t>
            </a:r>
            <a:endParaRPr>
              <a:solidFill>
                <a:schemeClr val="dk1"/>
              </a:solidFill>
            </a:endParaRPr>
          </a:p>
          <a:p>
            <a:pPr marL="0" lvl="0" indent="0" algn="l" rtl="0">
              <a:lnSpc>
                <a:spcPct val="100000"/>
              </a:lnSpc>
              <a:spcBef>
                <a:spcPts val="1200"/>
              </a:spcBef>
              <a:spcAft>
                <a:spcPts val="0"/>
              </a:spcAft>
              <a:buSzPts val="1400"/>
              <a:buNone/>
            </a:pPr>
            <a:endParaRPr>
              <a:solidFill>
                <a:schemeClr val="dk1"/>
              </a:solidFill>
            </a:endParaRPr>
          </a:p>
        </p:txBody>
      </p:sp>
      <p:sp>
        <p:nvSpPr>
          <p:cNvPr id="536" name="Google Shape;536;g35519b2bb59_1_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5519b2bb59_1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g35519b2bb59_1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We recommend CatBoost as the best overall model.</a:t>
            </a:r>
            <a:endParaRPr/>
          </a:p>
          <a:p>
            <a:pPr marL="0" lvl="0" indent="0" algn="l" rtl="0">
              <a:lnSpc>
                <a:spcPct val="100000"/>
              </a:lnSpc>
              <a:spcBef>
                <a:spcPts val="0"/>
              </a:spcBef>
              <a:spcAft>
                <a:spcPts val="0"/>
              </a:spcAft>
              <a:buSzPts val="1400"/>
              <a:buNone/>
            </a:pPr>
            <a:r>
              <a:rPr lang="en"/>
              <a:t>It offers the strongest balance of precision, recall, and F1-score, making it ideal for accurate fraud detection.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For a more business-friendly option, Random Forest provides solid performance with greater simplicity and interpretability—suitable for quicker deployment and stakeholder alignment.</a:t>
            </a:r>
            <a:endParaRPr/>
          </a:p>
        </p:txBody>
      </p:sp>
      <p:sp>
        <p:nvSpPr>
          <p:cNvPr id="543" name="Google Shape;543;g35519b2bb59_1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5409e88586_3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5409e88586_3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5409e88586_3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35409e88586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35409e88586_3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35409e88586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35409e88586_3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35409e88586_3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5409e88586_3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35409e88586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5409e88586_3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5409e88586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5409e88586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35409e88586_4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g35409e88586_4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409e88586_4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g35409e88586_4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g35409e88586_4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54b3ddacb1_1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354b3ddacb1_1_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sz="1050">
                <a:solidFill>
                  <a:srgbClr val="161616"/>
                </a:solidFill>
                <a:highlight>
                  <a:srgbClr val="FFFFFF"/>
                </a:highlight>
              </a:rPr>
              <a:t>In this phase, we prepared our data for analysis. First, the dataset was loaded, and we standardized the column names. We then focused on the most relevant data for customer behavior, shipping preferences, and order history. Next, we converted order dates to datetime format. Finally, we calculated RFM metrics: Recency, by finding the days since each customer's last order; Frequency, by counting their orders; and Monetary value, by summing their total sales. This resulted in a new dataset with Recency, Frequency, and Monetary values for each customer."</a:t>
            </a:r>
            <a:endParaRPr sz="1050">
              <a:solidFill>
                <a:srgbClr val="161616"/>
              </a:solidFill>
              <a:highlight>
                <a:srgbClr val="FFFFFF"/>
              </a:highlight>
            </a:endParaRPr>
          </a:p>
        </p:txBody>
      </p:sp>
      <p:sp>
        <p:nvSpPr>
          <p:cNvPr id="334" name="Google Shape;334;g354b3ddacb1_1_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519b2bb59_4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g35519b2bb59_4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g35519b2bb59_4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54b3ddacb1_1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g354b3ddacb1_1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0" name="Google Shape;360;g354b3ddacb1_1_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4b3ddacb1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354b3ddacb1_1_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0" name="Google Shape;370;g354b3ddacb1_1_1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bg>
      <p:bgPr>
        <a:solidFill>
          <a:schemeClr val="accent3">
            <a:alpha val="20000"/>
          </a:schemeClr>
        </a:solidFill>
        <a:effectLst/>
      </p:bgPr>
    </p:bg>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1113573" y="1490195"/>
            <a:ext cx="3943350" cy="154305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accent6"/>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cxnSp>
        <p:nvCxnSpPr>
          <p:cNvPr id="57" name="Google Shape;57;p14"/>
          <p:cNvCxnSpPr/>
          <p:nvPr/>
        </p:nvCxnSpPr>
        <p:spPr>
          <a:xfrm>
            <a:off x="1131754" y="3129063"/>
            <a:ext cx="0" cy="570150"/>
          </a:xfrm>
          <a:prstGeom prst="straightConnector1">
            <a:avLst/>
          </a:prstGeom>
          <a:noFill/>
          <a:ln w="19050" cap="flat" cmpd="sng">
            <a:solidFill>
              <a:srgbClr val="D84400"/>
            </a:solidFill>
            <a:prstDash val="solid"/>
            <a:miter lim="800000"/>
            <a:headEnd type="none" w="sm" len="sm"/>
            <a:tailEnd type="none" w="sm" len="sm"/>
          </a:ln>
        </p:spPr>
      </p:cxnSp>
      <p:sp>
        <p:nvSpPr>
          <p:cNvPr id="58" name="Google Shape;58;p14" descr="Click icon to add picture"/>
          <p:cNvSpPr txBox="1">
            <a:spLocks noGrp="1"/>
          </p:cNvSpPr>
          <p:nvPr>
            <p:ph type="body" idx="1"/>
          </p:nvPr>
        </p:nvSpPr>
        <p:spPr>
          <a:xfrm>
            <a:off x="1201025" y="3129063"/>
            <a:ext cx="1177875" cy="57015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accent6"/>
              </a:buClr>
              <a:buSzPts val="1400"/>
              <a:buNone/>
              <a:defRPr sz="1400" b="0">
                <a:solidFill>
                  <a:schemeClr val="accent6"/>
                </a:solidFil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9" name="Google Shape;59;p14"/>
          <p:cNvSpPr>
            <a:spLocks noGrp="1"/>
          </p:cNvSpPr>
          <p:nvPr>
            <p:ph type="pic" idx="2"/>
          </p:nvPr>
        </p:nvSpPr>
        <p:spPr>
          <a:xfrm>
            <a:off x="5056918" y="616377"/>
            <a:ext cx="3304125" cy="3799800"/>
          </a:xfrm>
          <a:prstGeom prst="rect">
            <a:avLst/>
          </a:prstGeom>
          <a:noFill/>
          <a:ln>
            <a:noFill/>
          </a:ln>
        </p:spPr>
      </p:sp>
      <p:sp>
        <p:nvSpPr>
          <p:cNvPr id="60" name="Google Shape;60;p14"/>
          <p:cNvSpPr/>
          <p:nvPr/>
        </p:nvSpPr>
        <p:spPr>
          <a:xfrm>
            <a:off x="5580993" y="4176583"/>
            <a:ext cx="618565" cy="707651"/>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FFFFFF"/>
              </a:solidFill>
              <a:latin typeface="Mate"/>
              <a:ea typeface="Mate"/>
              <a:cs typeface="Mate"/>
              <a:sym typeface="Mate"/>
            </a:endParaRPr>
          </a:p>
        </p:txBody>
      </p:sp>
      <p:sp>
        <p:nvSpPr>
          <p:cNvPr id="61" name="Google Shape;61;p14"/>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96">
          <p15:clr>
            <a:srgbClr val="FBAE40"/>
          </p15:clr>
        </p15:guide>
        <p15:guide id="2" orient="horz" pos="3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384429" y="2576659"/>
            <a:ext cx="3190050" cy="13050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4" name="Google Shape;64;p15"/>
          <p:cNvSpPr/>
          <p:nvPr/>
        </p:nvSpPr>
        <p:spPr>
          <a:xfrm>
            <a:off x="4712134" y="393971"/>
            <a:ext cx="1431470" cy="1604010"/>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 name="Google Shape;65;p15"/>
          <p:cNvSpPr/>
          <p:nvPr/>
        </p:nvSpPr>
        <p:spPr>
          <a:xfrm>
            <a:off x="6281604" y="372083"/>
            <a:ext cx="1431470" cy="162288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 name="Google Shape;66;p15"/>
          <p:cNvSpPr/>
          <p:nvPr/>
        </p:nvSpPr>
        <p:spPr>
          <a:xfrm>
            <a:off x="5496095" y="1732736"/>
            <a:ext cx="1431469" cy="162288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 name="Google Shape;67;p15"/>
          <p:cNvSpPr/>
          <p:nvPr/>
        </p:nvSpPr>
        <p:spPr>
          <a:xfrm>
            <a:off x="6281604" y="3071501"/>
            <a:ext cx="1431470" cy="162288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 name="Google Shape;68;p15"/>
          <p:cNvSpPr/>
          <p:nvPr/>
        </p:nvSpPr>
        <p:spPr>
          <a:xfrm>
            <a:off x="7052606" y="1732736"/>
            <a:ext cx="1431469" cy="162288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 name="Google Shape;69;p15" descr="Click icon to add picture"/>
          <p:cNvSpPr txBox="1">
            <a:spLocks noGrp="1"/>
          </p:cNvSpPr>
          <p:nvPr>
            <p:ph type="body" idx="1"/>
          </p:nvPr>
        </p:nvSpPr>
        <p:spPr>
          <a:xfrm>
            <a:off x="4705520" y="807181"/>
            <a:ext cx="1434825" cy="79110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800"/>
              </a:spcBef>
              <a:spcAft>
                <a:spcPts val="0"/>
              </a:spcAft>
              <a:buClr>
                <a:schemeClr val="accent6"/>
              </a:buClr>
              <a:buSzPts val="1400"/>
              <a:buNone/>
              <a:defRPr sz="1400" b="0"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0" name="Google Shape;70;p15" descr="Click icon to add picture"/>
          <p:cNvSpPr txBox="1">
            <a:spLocks noGrp="1"/>
          </p:cNvSpPr>
          <p:nvPr>
            <p:ph type="body" idx="2"/>
          </p:nvPr>
        </p:nvSpPr>
        <p:spPr>
          <a:xfrm>
            <a:off x="6281604" y="807181"/>
            <a:ext cx="1428750" cy="791100"/>
          </a:xfrm>
          <a:prstGeom prst="rect">
            <a:avLst/>
          </a:prstGeom>
          <a:noFill/>
          <a:ln>
            <a:noFill/>
          </a:ln>
        </p:spPr>
        <p:txBody>
          <a:bodyPr spcFirstLastPara="1" wrap="square" lIns="68575" tIns="34275" rIns="68575" bIns="34275" anchor="ctr" anchorCtr="0">
            <a:noAutofit/>
          </a:bodyPr>
          <a:lstStyle>
            <a:lvl1pPr marL="457200" lvl="0" indent="-228600" algn="ctr">
              <a:lnSpc>
                <a:spcPct val="113000"/>
              </a:lnSpc>
              <a:spcBef>
                <a:spcPts val="800"/>
              </a:spcBef>
              <a:spcAft>
                <a:spcPts val="0"/>
              </a:spcAft>
              <a:buClr>
                <a:schemeClr val="accent6"/>
              </a:buClr>
              <a:buSzPts val="1400"/>
              <a:buNone/>
              <a:defRPr sz="1400" b="0"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Google Shape;71;p15" descr="Click icon to add picture"/>
          <p:cNvSpPr txBox="1">
            <a:spLocks noGrp="1"/>
          </p:cNvSpPr>
          <p:nvPr>
            <p:ph type="body" idx="3"/>
          </p:nvPr>
        </p:nvSpPr>
        <p:spPr>
          <a:xfrm>
            <a:off x="5491462" y="2133544"/>
            <a:ext cx="1435950" cy="816975"/>
          </a:xfrm>
          <a:prstGeom prst="rect">
            <a:avLst/>
          </a:prstGeom>
          <a:noFill/>
          <a:ln>
            <a:noFill/>
          </a:ln>
        </p:spPr>
        <p:txBody>
          <a:bodyPr spcFirstLastPara="1" wrap="square" lIns="68575" tIns="34275" rIns="68575" bIns="34275" anchor="ctr" anchorCtr="0">
            <a:noAutofit/>
          </a:bodyPr>
          <a:lstStyle>
            <a:lvl1pPr marL="457200" lvl="0" indent="-228600" algn="ctr">
              <a:lnSpc>
                <a:spcPct val="113000"/>
              </a:lnSpc>
              <a:spcBef>
                <a:spcPts val="800"/>
              </a:spcBef>
              <a:spcAft>
                <a:spcPts val="0"/>
              </a:spcAft>
              <a:buClr>
                <a:schemeClr val="accent6"/>
              </a:buClr>
              <a:buSzPts val="1400"/>
              <a:buNone/>
              <a:defRPr sz="1400" b="0"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2" name="Google Shape;72;p15" descr="Click icon to add picture"/>
          <p:cNvSpPr txBox="1">
            <a:spLocks noGrp="1"/>
          </p:cNvSpPr>
          <p:nvPr>
            <p:ph type="body" idx="4"/>
          </p:nvPr>
        </p:nvSpPr>
        <p:spPr>
          <a:xfrm>
            <a:off x="7057238" y="2120096"/>
            <a:ext cx="1434825" cy="830250"/>
          </a:xfrm>
          <a:prstGeom prst="rect">
            <a:avLst/>
          </a:prstGeom>
          <a:noFill/>
          <a:ln>
            <a:noFill/>
          </a:ln>
        </p:spPr>
        <p:txBody>
          <a:bodyPr spcFirstLastPara="1" wrap="square" lIns="68575" tIns="34275" rIns="68575" bIns="34275" anchor="ctr" anchorCtr="0">
            <a:noAutofit/>
          </a:bodyPr>
          <a:lstStyle>
            <a:lvl1pPr marL="457200" lvl="0" indent="-228600" algn="ctr">
              <a:lnSpc>
                <a:spcPct val="113000"/>
              </a:lnSpc>
              <a:spcBef>
                <a:spcPts val="800"/>
              </a:spcBef>
              <a:spcAft>
                <a:spcPts val="0"/>
              </a:spcAft>
              <a:buClr>
                <a:schemeClr val="accent6"/>
              </a:buClr>
              <a:buSzPts val="1400"/>
              <a:buNone/>
              <a:defRPr sz="1400" b="0"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3" name="Google Shape;73;p15" descr="Click icon to add picture"/>
          <p:cNvSpPr txBox="1">
            <a:spLocks noGrp="1"/>
          </p:cNvSpPr>
          <p:nvPr>
            <p:ph type="body" idx="5"/>
          </p:nvPr>
        </p:nvSpPr>
        <p:spPr>
          <a:xfrm>
            <a:off x="6275426" y="3473452"/>
            <a:ext cx="1434825" cy="806850"/>
          </a:xfrm>
          <a:prstGeom prst="rect">
            <a:avLst/>
          </a:prstGeom>
          <a:noFill/>
          <a:ln>
            <a:noFill/>
          </a:ln>
        </p:spPr>
        <p:txBody>
          <a:bodyPr spcFirstLastPara="1" wrap="square" lIns="68575" tIns="34275" rIns="68575" bIns="34275" anchor="ctr" anchorCtr="0">
            <a:noAutofit/>
          </a:bodyPr>
          <a:lstStyle>
            <a:lvl1pPr marL="457200" lvl="0" indent="-228600" algn="ctr">
              <a:lnSpc>
                <a:spcPct val="113000"/>
              </a:lnSpc>
              <a:spcBef>
                <a:spcPts val="800"/>
              </a:spcBef>
              <a:spcAft>
                <a:spcPts val="0"/>
              </a:spcAft>
              <a:buClr>
                <a:schemeClr val="accent6"/>
              </a:buClr>
              <a:buSzPts val="1400"/>
              <a:buNone/>
              <a:defRPr sz="1400" b="0"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4" name="Google Shape;74;p15"/>
          <p:cNvSpPr/>
          <p:nvPr/>
        </p:nvSpPr>
        <p:spPr>
          <a:xfrm>
            <a:off x="473228" y="454631"/>
            <a:ext cx="1431470" cy="1604010"/>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 name="Google Shape;75;p15"/>
          <p:cNvSpPr/>
          <p:nvPr/>
        </p:nvSpPr>
        <p:spPr>
          <a:xfrm>
            <a:off x="7845360" y="379379"/>
            <a:ext cx="1298641" cy="1619656"/>
          </a:xfrm>
          <a:custGeom>
            <a:avLst/>
            <a:gdLst/>
            <a:ahLst/>
            <a:cxnLst/>
            <a:rect l="l" t="t" r="r" b="b"/>
            <a:pathLst>
              <a:path w="1731521" h="2159541" extrusionOk="0">
                <a:moveTo>
                  <a:pt x="953758" y="0"/>
                </a:moveTo>
                <a:lnTo>
                  <a:pt x="1731521" y="438909"/>
                </a:lnTo>
                <a:lnTo>
                  <a:pt x="1731521" y="1724628"/>
                </a:lnTo>
                <a:lnTo>
                  <a:pt x="956364" y="2159541"/>
                </a:lnTo>
                <a:lnTo>
                  <a:pt x="0" y="1623503"/>
                </a:lnTo>
                <a:lnTo>
                  <a:pt x="0" y="543733"/>
                </a:lnTo>
                <a:close/>
              </a:path>
            </a:pathLst>
          </a:custGeom>
          <a:noFill/>
          <a:ln w="19050"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 name="Google Shape;76;p15"/>
          <p:cNvSpPr/>
          <p:nvPr/>
        </p:nvSpPr>
        <p:spPr>
          <a:xfrm>
            <a:off x="8623573" y="1827490"/>
            <a:ext cx="523516" cy="1401711"/>
          </a:xfrm>
          <a:custGeom>
            <a:avLst/>
            <a:gdLst/>
            <a:ahLst/>
            <a:cxnLst/>
            <a:rect l="l" t="t" r="r" b="b"/>
            <a:pathLst>
              <a:path w="698022" h="1868948" extrusionOk="0">
                <a:moveTo>
                  <a:pt x="698022" y="0"/>
                </a:moveTo>
                <a:lnTo>
                  <a:pt x="698022" y="1868948"/>
                </a:lnTo>
                <a:lnTo>
                  <a:pt x="0" y="1477709"/>
                </a:lnTo>
                <a:lnTo>
                  <a:pt x="0" y="397939"/>
                </a:lnTo>
                <a:close/>
              </a:path>
            </a:pathLst>
          </a:custGeom>
          <a:noFill/>
          <a:ln w="19050"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 name="Google Shape;77;p15"/>
          <p:cNvSpPr/>
          <p:nvPr/>
        </p:nvSpPr>
        <p:spPr>
          <a:xfrm>
            <a:off x="7845360" y="3086096"/>
            <a:ext cx="1298641" cy="1619656"/>
          </a:xfrm>
          <a:custGeom>
            <a:avLst/>
            <a:gdLst/>
            <a:ahLst/>
            <a:cxnLst/>
            <a:rect l="l" t="t" r="r" b="b"/>
            <a:pathLst>
              <a:path w="1731521" h="2159541" extrusionOk="0">
                <a:moveTo>
                  <a:pt x="953758" y="0"/>
                </a:moveTo>
                <a:lnTo>
                  <a:pt x="1731521" y="438909"/>
                </a:lnTo>
                <a:lnTo>
                  <a:pt x="1731521" y="1724629"/>
                </a:lnTo>
                <a:lnTo>
                  <a:pt x="956364" y="2159541"/>
                </a:lnTo>
                <a:lnTo>
                  <a:pt x="0" y="1623503"/>
                </a:lnTo>
                <a:lnTo>
                  <a:pt x="0" y="543733"/>
                </a:lnTo>
                <a:close/>
              </a:path>
            </a:pathLst>
          </a:custGeom>
          <a:noFill/>
          <a:ln w="19050"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 name="Google Shape;78;p15"/>
          <p:cNvSpPr/>
          <p:nvPr/>
        </p:nvSpPr>
        <p:spPr>
          <a:xfrm>
            <a:off x="3939703" y="1718144"/>
            <a:ext cx="1431470" cy="162288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9" name="Google Shape;79;p15"/>
          <p:cNvSpPr/>
          <p:nvPr/>
        </p:nvSpPr>
        <p:spPr>
          <a:xfrm>
            <a:off x="4732525" y="3042318"/>
            <a:ext cx="1431470" cy="162288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 name="Google Shape;80;p15"/>
          <p:cNvSpPr txBox="1">
            <a:spLocks noGrp="1"/>
          </p:cNvSpPr>
          <p:nvPr>
            <p:ph type="ftr" idx="11"/>
          </p:nvPr>
        </p:nvSpPr>
        <p:spPr>
          <a:xfrm>
            <a:off x="363474" y="4663440"/>
            <a:ext cx="3086100" cy="273825"/>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1" name="Google Shape;81;p15"/>
          <p:cNvSpPr txBox="1">
            <a:spLocks noGrp="1"/>
          </p:cNvSpPr>
          <p:nvPr>
            <p:ph type="sldNum" idx="12"/>
          </p:nvPr>
        </p:nvSpPr>
        <p:spPr>
          <a:xfrm>
            <a:off x="8395627" y="4663440"/>
            <a:ext cx="344025" cy="273825"/>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396">
          <p15:clr>
            <a:srgbClr val="FBAE40"/>
          </p15:clr>
        </p15:guide>
        <p15:guide id="2" pos="37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82181" y="1572669"/>
            <a:ext cx="3837825" cy="99427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 name="Google Shape;84;p16"/>
          <p:cNvSpPr txBox="1">
            <a:spLocks noGrp="1"/>
          </p:cNvSpPr>
          <p:nvPr>
            <p:ph type="body" idx="1"/>
          </p:nvPr>
        </p:nvSpPr>
        <p:spPr>
          <a:xfrm>
            <a:off x="382181" y="2576660"/>
            <a:ext cx="3195225" cy="970875"/>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accent6"/>
              </a:buClr>
              <a:buSzPts val="1100"/>
              <a:buNone/>
              <a:defRPr sz="1100" b="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6"/>
          <p:cNvSpPr>
            <a:spLocks noGrp="1"/>
          </p:cNvSpPr>
          <p:nvPr>
            <p:ph type="pic" idx="2"/>
          </p:nvPr>
        </p:nvSpPr>
        <p:spPr>
          <a:xfrm>
            <a:off x="4308751" y="0"/>
            <a:ext cx="4835250" cy="5143500"/>
          </a:xfrm>
          <a:prstGeom prst="rect">
            <a:avLst/>
          </a:prstGeom>
          <a:noFill/>
          <a:ln>
            <a:noFill/>
          </a:ln>
        </p:spPr>
      </p:sp>
      <p:sp>
        <p:nvSpPr>
          <p:cNvPr id="86" name="Google Shape;86;p16"/>
          <p:cNvSpPr txBox="1">
            <a:spLocks noGrp="1"/>
          </p:cNvSpPr>
          <p:nvPr>
            <p:ph type="ftr" idx="11"/>
          </p:nvPr>
        </p:nvSpPr>
        <p:spPr>
          <a:xfrm>
            <a:off x="363474" y="4663440"/>
            <a:ext cx="3086100" cy="273825"/>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 name="Google Shape;87;p16"/>
          <p:cNvSpPr txBox="1">
            <a:spLocks noGrp="1"/>
          </p:cNvSpPr>
          <p:nvPr>
            <p:ph type="sldNum" idx="12"/>
          </p:nvPr>
        </p:nvSpPr>
        <p:spPr>
          <a:xfrm>
            <a:off x="8395627" y="4663440"/>
            <a:ext cx="344025" cy="273825"/>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eam Members">
  <p:cSld name="4 Team Members">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628650" y="273844"/>
            <a:ext cx="7886700" cy="994275"/>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0" name="Google Shape;90;p17"/>
          <p:cNvSpPr>
            <a:spLocks noGrp="1"/>
          </p:cNvSpPr>
          <p:nvPr>
            <p:ph type="pic" idx="2"/>
          </p:nvPr>
        </p:nvSpPr>
        <p:spPr>
          <a:xfrm>
            <a:off x="836099" y="1920265"/>
            <a:ext cx="1776150" cy="1576575"/>
          </a:xfrm>
          <a:prstGeom prst="hexagon">
            <a:avLst>
              <a:gd name="adj" fmla="val 28349"/>
              <a:gd name="vf" fmla="val 115470"/>
            </a:avLst>
          </a:prstGeom>
          <a:noFill/>
          <a:ln>
            <a:noFill/>
          </a:ln>
        </p:spPr>
      </p:sp>
      <p:sp>
        <p:nvSpPr>
          <p:cNvPr id="91" name="Google Shape;91;p17" descr="Click icon to add picture"/>
          <p:cNvSpPr txBox="1">
            <a:spLocks noGrp="1"/>
          </p:cNvSpPr>
          <p:nvPr>
            <p:ph type="body" idx="1"/>
          </p:nvPr>
        </p:nvSpPr>
        <p:spPr>
          <a:xfrm>
            <a:off x="910502" y="3573217"/>
            <a:ext cx="1573425" cy="379800"/>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accent6"/>
              </a:buClr>
              <a:buSzPts val="1400"/>
              <a:buNone/>
              <a:defRPr sz="1400" b="1"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2" name="Google Shape;92;p17"/>
          <p:cNvSpPr txBox="1">
            <a:spLocks noGrp="1"/>
          </p:cNvSpPr>
          <p:nvPr>
            <p:ph type="body" idx="3"/>
          </p:nvPr>
        </p:nvSpPr>
        <p:spPr>
          <a:xfrm>
            <a:off x="910502" y="3971385"/>
            <a:ext cx="1573425" cy="379800"/>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800"/>
              </a:spcBef>
              <a:spcAft>
                <a:spcPts val="0"/>
              </a:spcAft>
              <a:buClr>
                <a:schemeClr val="accent6"/>
              </a:buClr>
              <a:buSzPts val="1100"/>
              <a:buNone/>
              <a:defRPr sz="1100" b="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3" name="Google Shape;93;p17"/>
          <p:cNvSpPr>
            <a:spLocks noGrp="1"/>
          </p:cNvSpPr>
          <p:nvPr>
            <p:ph type="pic" idx="4"/>
          </p:nvPr>
        </p:nvSpPr>
        <p:spPr>
          <a:xfrm>
            <a:off x="2717652" y="1380547"/>
            <a:ext cx="1776150" cy="1576575"/>
          </a:xfrm>
          <a:prstGeom prst="hexagon">
            <a:avLst>
              <a:gd name="adj" fmla="val 28349"/>
              <a:gd name="vf" fmla="val 115470"/>
            </a:avLst>
          </a:prstGeom>
          <a:noFill/>
          <a:ln>
            <a:noFill/>
          </a:ln>
        </p:spPr>
      </p:sp>
      <p:sp>
        <p:nvSpPr>
          <p:cNvPr id="94" name="Google Shape;94;p17" descr="Click icon to add picture"/>
          <p:cNvSpPr txBox="1">
            <a:spLocks noGrp="1"/>
          </p:cNvSpPr>
          <p:nvPr>
            <p:ph type="body" idx="5"/>
          </p:nvPr>
        </p:nvSpPr>
        <p:spPr>
          <a:xfrm>
            <a:off x="2790330" y="3034374"/>
            <a:ext cx="1573425" cy="379800"/>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accent6"/>
              </a:buClr>
              <a:buSzPts val="1400"/>
              <a:buNone/>
              <a:defRPr sz="1400" b="1"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5" name="Google Shape;95;p17"/>
          <p:cNvSpPr txBox="1">
            <a:spLocks noGrp="1"/>
          </p:cNvSpPr>
          <p:nvPr>
            <p:ph type="body" idx="6"/>
          </p:nvPr>
        </p:nvSpPr>
        <p:spPr>
          <a:xfrm>
            <a:off x="2790330" y="3432542"/>
            <a:ext cx="1573425" cy="379800"/>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800"/>
              </a:spcBef>
              <a:spcAft>
                <a:spcPts val="0"/>
              </a:spcAft>
              <a:buClr>
                <a:schemeClr val="accent6"/>
              </a:buClr>
              <a:buSzPts val="1100"/>
              <a:buNone/>
              <a:defRPr sz="1100" b="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6" name="Google Shape;96;p17"/>
          <p:cNvSpPr>
            <a:spLocks noGrp="1"/>
          </p:cNvSpPr>
          <p:nvPr>
            <p:ph type="pic" idx="7"/>
          </p:nvPr>
        </p:nvSpPr>
        <p:spPr>
          <a:xfrm>
            <a:off x="4585051" y="1920265"/>
            <a:ext cx="1776150" cy="1576575"/>
          </a:xfrm>
          <a:prstGeom prst="hexagon">
            <a:avLst>
              <a:gd name="adj" fmla="val 28349"/>
              <a:gd name="vf" fmla="val 115470"/>
            </a:avLst>
          </a:prstGeom>
          <a:noFill/>
          <a:ln>
            <a:noFill/>
          </a:ln>
        </p:spPr>
      </p:sp>
      <p:sp>
        <p:nvSpPr>
          <p:cNvPr id="97" name="Google Shape;97;p17" descr="Click icon to add picture"/>
          <p:cNvSpPr txBox="1">
            <a:spLocks noGrp="1"/>
          </p:cNvSpPr>
          <p:nvPr>
            <p:ph type="body" idx="8"/>
          </p:nvPr>
        </p:nvSpPr>
        <p:spPr>
          <a:xfrm>
            <a:off x="4664033" y="3573217"/>
            <a:ext cx="1573425" cy="379800"/>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accent6"/>
              </a:buClr>
              <a:buSzPts val="1400"/>
              <a:buNone/>
              <a:defRPr sz="1400" b="1"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8" name="Google Shape;98;p17"/>
          <p:cNvSpPr txBox="1">
            <a:spLocks noGrp="1"/>
          </p:cNvSpPr>
          <p:nvPr>
            <p:ph type="body" idx="9"/>
          </p:nvPr>
        </p:nvSpPr>
        <p:spPr>
          <a:xfrm>
            <a:off x="4664033" y="3971385"/>
            <a:ext cx="1573425" cy="379800"/>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800"/>
              </a:spcBef>
              <a:spcAft>
                <a:spcPts val="0"/>
              </a:spcAft>
              <a:buClr>
                <a:schemeClr val="accent6"/>
              </a:buClr>
              <a:buSzPts val="1100"/>
              <a:buNone/>
              <a:defRPr sz="1100" b="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9" name="Google Shape;99;p17"/>
          <p:cNvSpPr>
            <a:spLocks noGrp="1"/>
          </p:cNvSpPr>
          <p:nvPr>
            <p:ph type="pic" idx="13"/>
          </p:nvPr>
        </p:nvSpPr>
        <p:spPr>
          <a:xfrm>
            <a:off x="6375246" y="1377248"/>
            <a:ext cx="1776150" cy="1576575"/>
          </a:xfrm>
          <a:prstGeom prst="hexagon">
            <a:avLst>
              <a:gd name="adj" fmla="val 28349"/>
              <a:gd name="vf" fmla="val 115470"/>
            </a:avLst>
          </a:prstGeom>
          <a:noFill/>
          <a:ln>
            <a:noFill/>
          </a:ln>
        </p:spPr>
      </p:sp>
      <p:sp>
        <p:nvSpPr>
          <p:cNvPr id="100" name="Google Shape;100;p17" descr="Click icon to add picture"/>
          <p:cNvSpPr txBox="1">
            <a:spLocks noGrp="1"/>
          </p:cNvSpPr>
          <p:nvPr>
            <p:ph type="body" idx="14"/>
          </p:nvPr>
        </p:nvSpPr>
        <p:spPr>
          <a:xfrm>
            <a:off x="6476505" y="3034374"/>
            <a:ext cx="1573425" cy="379800"/>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accent6"/>
              </a:buClr>
              <a:buSzPts val="1400"/>
              <a:buNone/>
              <a:defRPr sz="1400" b="1"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1" name="Google Shape;101;p17"/>
          <p:cNvSpPr txBox="1">
            <a:spLocks noGrp="1"/>
          </p:cNvSpPr>
          <p:nvPr>
            <p:ph type="body" idx="15"/>
          </p:nvPr>
        </p:nvSpPr>
        <p:spPr>
          <a:xfrm>
            <a:off x="6476505" y="3432542"/>
            <a:ext cx="1573425" cy="379800"/>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800"/>
              </a:spcBef>
              <a:spcAft>
                <a:spcPts val="0"/>
              </a:spcAft>
              <a:buClr>
                <a:schemeClr val="accent6"/>
              </a:buClr>
              <a:buSzPts val="1100"/>
              <a:buNone/>
              <a:defRPr sz="1100" b="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2" name="Google Shape;102;p17"/>
          <p:cNvSpPr txBox="1">
            <a:spLocks noGrp="1"/>
          </p:cNvSpPr>
          <p:nvPr>
            <p:ph type="ftr" idx="11"/>
          </p:nvPr>
        </p:nvSpPr>
        <p:spPr>
          <a:xfrm>
            <a:off x="363474" y="4663440"/>
            <a:ext cx="3086100" cy="273825"/>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3" name="Google Shape;103;p17"/>
          <p:cNvSpPr txBox="1">
            <a:spLocks noGrp="1"/>
          </p:cNvSpPr>
          <p:nvPr>
            <p:ph type="sldNum" idx="12"/>
          </p:nvPr>
        </p:nvSpPr>
        <p:spPr>
          <a:xfrm>
            <a:off x="8395627" y="4663440"/>
            <a:ext cx="344025" cy="273825"/>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104"/>
        <p:cNvGrpSpPr/>
        <p:nvPr/>
      </p:nvGrpSpPr>
      <p:grpSpPr>
        <a:xfrm>
          <a:off x="0" y="0"/>
          <a:ext cx="0" cy="0"/>
          <a:chOff x="0" y="0"/>
          <a:chExt cx="0" cy="0"/>
        </a:xfrm>
      </p:grpSpPr>
      <p:sp>
        <p:nvSpPr>
          <p:cNvPr id="105" name="Google Shape;105;p18"/>
          <p:cNvSpPr>
            <a:spLocks noGrp="1"/>
          </p:cNvSpPr>
          <p:nvPr>
            <p:ph type="pic" idx="2"/>
          </p:nvPr>
        </p:nvSpPr>
        <p:spPr>
          <a:xfrm>
            <a:off x="5619868" y="396861"/>
            <a:ext cx="3186675" cy="3548250"/>
          </a:xfrm>
          <a:prstGeom prst="rect">
            <a:avLst/>
          </a:prstGeom>
          <a:noFill/>
          <a:ln>
            <a:noFill/>
          </a:ln>
        </p:spPr>
      </p:sp>
      <p:sp>
        <p:nvSpPr>
          <p:cNvPr id="106" name="Google Shape;106;p18"/>
          <p:cNvSpPr txBox="1">
            <a:spLocks noGrp="1"/>
          </p:cNvSpPr>
          <p:nvPr>
            <p:ph type="body" idx="1"/>
          </p:nvPr>
        </p:nvSpPr>
        <p:spPr>
          <a:xfrm>
            <a:off x="388070" y="2439840"/>
            <a:ext cx="3719925" cy="1505475"/>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accent6"/>
              </a:buClr>
              <a:buSzPts val="1100"/>
              <a:buNone/>
              <a:defRPr sz="1100" b="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7" name="Google Shape;107;p18"/>
          <p:cNvSpPr/>
          <p:nvPr/>
        </p:nvSpPr>
        <p:spPr>
          <a:xfrm flipH="1">
            <a:off x="5549588" y="3381544"/>
            <a:ext cx="1011901" cy="1188854"/>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rgbClr val="FABE77"/>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108" name="Google Shape;108;p18"/>
          <p:cNvSpPr/>
          <p:nvPr/>
        </p:nvSpPr>
        <p:spPr>
          <a:xfrm>
            <a:off x="4890762" y="3579680"/>
            <a:ext cx="494851" cy="566121"/>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D9E5F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accent6"/>
              </a:solidFill>
              <a:latin typeface="Mate"/>
              <a:ea typeface="Mate"/>
              <a:cs typeface="Mate"/>
              <a:sym typeface="Mate"/>
            </a:endParaRPr>
          </a:p>
        </p:txBody>
      </p:sp>
      <p:sp>
        <p:nvSpPr>
          <p:cNvPr id="109" name="Google Shape;109;p18"/>
          <p:cNvSpPr txBox="1">
            <a:spLocks noGrp="1"/>
          </p:cNvSpPr>
          <p:nvPr>
            <p:ph type="title"/>
          </p:nvPr>
        </p:nvSpPr>
        <p:spPr>
          <a:xfrm>
            <a:off x="388070" y="1873116"/>
            <a:ext cx="7368075"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0" name="Google Shape;110;p18"/>
          <p:cNvSpPr txBox="1">
            <a:spLocks noGrp="1"/>
          </p:cNvSpPr>
          <p:nvPr>
            <p:ph type="ftr" idx="11"/>
          </p:nvPr>
        </p:nvSpPr>
        <p:spPr>
          <a:xfrm>
            <a:off x="363474" y="4663440"/>
            <a:ext cx="3086100" cy="273825"/>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1" name="Google Shape;111;p18"/>
          <p:cNvSpPr txBox="1">
            <a:spLocks noGrp="1"/>
          </p:cNvSpPr>
          <p:nvPr>
            <p:ph type="sldNum" idx="12"/>
          </p:nvPr>
        </p:nvSpPr>
        <p:spPr>
          <a:xfrm>
            <a:off x="8395627" y="4663440"/>
            <a:ext cx="344025" cy="273825"/>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with design">
  <p:cSld name="Title and Content with design">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436282" y="541154"/>
            <a:ext cx="8167275" cy="1064250"/>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4" name="Google Shape;114;p19"/>
          <p:cNvSpPr>
            <a:spLocks noGrp="1"/>
          </p:cNvSpPr>
          <p:nvPr>
            <p:ph type="tbl" idx="2"/>
          </p:nvPr>
        </p:nvSpPr>
        <p:spPr>
          <a:xfrm>
            <a:off x="436282" y="1210649"/>
            <a:ext cx="8167275" cy="3238425"/>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115" name="Google Shape;115;p19"/>
          <p:cNvSpPr/>
          <p:nvPr/>
        </p:nvSpPr>
        <p:spPr>
          <a:xfrm>
            <a:off x="7913459" y="3499041"/>
            <a:ext cx="452476" cy="509509"/>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116" name="Google Shape;116;p19"/>
          <p:cNvSpPr/>
          <p:nvPr/>
        </p:nvSpPr>
        <p:spPr>
          <a:xfrm>
            <a:off x="7893581" y="3859610"/>
            <a:ext cx="1250419" cy="1283891"/>
          </a:xfrm>
          <a:custGeom>
            <a:avLst/>
            <a:gdLst/>
            <a:ahLst/>
            <a:cxnLst/>
            <a:rect l="l" t="t" r="r" b="b"/>
            <a:pathLst>
              <a:path w="1667226" h="1711855" extrusionOk="0">
                <a:moveTo>
                  <a:pt x="998834" y="0"/>
                </a:moveTo>
                <a:lnTo>
                  <a:pt x="1667226" y="373790"/>
                </a:lnTo>
                <a:lnTo>
                  <a:pt x="1667226" y="1711855"/>
                </a:lnTo>
                <a:lnTo>
                  <a:pt x="48502" y="1711855"/>
                </a:lnTo>
                <a:lnTo>
                  <a:pt x="0" y="1684915"/>
                </a:lnTo>
                <a:lnTo>
                  <a:pt x="0" y="564300"/>
                </a:lnTo>
                <a:close/>
              </a:path>
            </a:pathLst>
          </a:custGeom>
          <a:noFill/>
          <a:ln w="19050"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117" name="Google Shape;117;p19"/>
          <p:cNvSpPr/>
          <p:nvPr/>
        </p:nvSpPr>
        <p:spPr>
          <a:xfrm>
            <a:off x="7632964" y="4010348"/>
            <a:ext cx="560832" cy="641604"/>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ABE7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accent6"/>
              </a:solidFill>
              <a:latin typeface="Mate"/>
              <a:ea typeface="Mate"/>
              <a:cs typeface="Mate"/>
              <a:sym typeface="Mate"/>
            </a:endParaRPr>
          </a:p>
        </p:txBody>
      </p:sp>
      <p:sp>
        <p:nvSpPr>
          <p:cNvPr id="118" name="Google Shape;118;p19"/>
          <p:cNvSpPr txBox="1">
            <a:spLocks noGrp="1"/>
          </p:cNvSpPr>
          <p:nvPr>
            <p:ph type="ftr" idx="11"/>
          </p:nvPr>
        </p:nvSpPr>
        <p:spPr>
          <a:xfrm>
            <a:off x="363474" y="4663440"/>
            <a:ext cx="3086100" cy="273825"/>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9" name="Google Shape;119;p19"/>
          <p:cNvSpPr txBox="1">
            <a:spLocks noGrp="1"/>
          </p:cNvSpPr>
          <p:nvPr>
            <p:ph type="sldNum" idx="12"/>
          </p:nvPr>
        </p:nvSpPr>
        <p:spPr>
          <a:xfrm>
            <a:off x="8395627" y="4663440"/>
            <a:ext cx="344025" cy="273825"/>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5032883" y="1512434"/>
            <a:ext cx="3330900" cy="208192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2" name="Google Shape;122;p20"/>
          <p:cNvSpPr/>
          <p:nvPr/>
        </p:nvSpPr>
        <p:spPr>
          <a:xfrm rot="5400000">
            <a:off x="981156" y="1503792"/>
            <a:ext cx="2695275" cy="2160225"/>
          </a:xfrm>
          <a:prstGeom prst="hexagon">
            <a:avLst>
              <a:gd name="adj" fmla="val 31211"/>
              <a:gd name="vf" fmla="val 115470"/>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123" name="Google Shape;123;p20" descr="Click icon to add picture"/>
          <p:cNvSpPr txBox="1">
            <a:spLocks noGrp="1"/>
          </p:cNvSpPr>
          <p:nvPr>
            <p:ph type="body" idx="1"/>
          </p:nvPr>
        </p:nvSpPr>
        <p:spPr>
          <a:xfrm>
            <a:off x="1739426" y="2183836"/>
            <a:ext cx="1177875" cy="803025"/>
          </a:xfrm>
          <a:prstGeom prst="rect">
            <a:avLst/>
          </a:prstGeom>
          <a:noFill/>
          <a:ln>
            <a:noFill/>
          </a:ln>
        </p:spPr>
        <p:txBody>
          <a:bodyPr spcFirstLastPara="1" wrap="square" lIns="68575" tIns="34275" rIns="68575" bIns="34275" anchor="t" anchorCtr="0">
            <a:noAutofit/>
          </a:bodyPr>
          <a:lstStyle>
            <a:lvl1pPr marL="457200" lvl="0" indent="-228600" algn="ctr">
              <a:lnSpc>
                <a:spcPct val="113000"/>
              </a:lnSpc>
              <a:spcBef>
                <a:spcPts val="800"/>
              </a:spcBef>
              <a:spcAft>
                <a:spcPts val="0"/>
              </a:spcAft>
              <a:buClr>
                <a:schemeClr val="accent6"/>
              </a:buClr>
              <a:buSzPts val="1400"/>
              <a:buNone/>
              <a:defRPr sz="1400" b="1" cap="none">
                <a:solidFill>
                  <a:schemeClr val="accent6"/>
                </a:solidFil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4" name="Google Shape;124;p20"/>
          <p:cNvSpPr>
            <a:spLocks noGrp="1"/>
          </p:cNvSpPr>
          <p:nvPr>
            <p:ph type="pic" idx="2"/>
          </p:nvPr>
        </p:nvSpPr>
        <p:spPr>
          <a:xfrm>
            <a:off x="436283" y="416736"/>
            <a:ext cx="3784275" cy="4337325"/>
          </a:xfrm>
          <a:prstGeom prst="rect">
            <a:avLst/>
          </a:prstGeom>
          <a:noFill/>
          <a:ln>
            <a:noFill/>
          </a:ln>
        </p:spPr>
      </p:sp>
      <p:sp>
        <p:nvSpPr>
          <p:cNvPr id="125" name="Google Shape;125;p20"/>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6"/>
        <p:cNvGrpSpPr/>
        <p:nvPr/>
      </p:nvGrpSpPr>
      <p:grpSpPr>
        <a:xfrm>
          <a:off x="0" y="0"/>
          <a:ext cx="0" cy="0"/>
          <a:chOff x="0" y="0"/>
          <a:chExt cx="0" cy="0"/>
        </a:xfrm>
      </p:grpSpPr>
      <p:sp>
        <p:nvSpPr>
          <p:cNvPr id="127" name="Google Shape;127;p21"/>
          <p:cNvSpPr txBox="1">
            <a:spLocks noGrp="1"/>
          </p:cNvSpPr>
          <p:nvPr>
            <p:ph type="title"/>
          </p:nvPr>
        </p:nvSpPr>
        <p:spPr>
          <a:xfrm>
            <a:off x="440872" y="380307"/>
            <a:ext cx="7886700" cy="83655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 name="Google Shape;128;p21"/>
          <p:cNvSpPr>
            <a:spLocks noGrp="1"/>
          </p:cNvSpPr>
          <p:nvPr>
            <p:ph type="chart" idx="2"/>
          </p:nvPr>
        </p:nvSpPr>
        <p:spPr>
          <a:xfrm>
            <a:off x="440872" y="1216883"/>
            <a:ext cx="8167275" cy="3116925"/>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6"/>
              </a:buClr>
              <a:buSzPts val="1500"/>
              <a:buFont typeface="Arial"/>
              <a:buChar char="•"/>
              <a:defRPr sz="1500" b="0" i="0" u="none" strike="noStrike" cap="none">
                <a:solidFill>
                  <a:schemeClr val="accent6"/>
                </a:solidFill>
                <a:latin typeface="Arial"/>
                <a:ea typeface="Arial"/>
                <a:cs typeface="Arial"/>
                <a:sym typeface="Arial"/>
              </a:defRPr>
            </a:lvl1pPr>
            <a:lvl2pPr marR="0" lvl="1" algn="l" rtl="0">
              <a:lnSpc>
                <a:spcPct val="90000"/>
              </a:lnSpc>
              <a:spcBef>
                <a:spcPts val="400"/>
              </a:spcBef>
              <a:spcAft>
                <a:spcPts val="0"/>
              </a:spcAft>
              <a:buClr>
                <a:schemeClr val="accent6"/>
              </a:buClr>
              <a:buSzPts val="1500"/>
              <a:buFont typeface="Arial"/>
              <a:buChar char="•"/>
              <a:defRPr sz="1500" b="0" i="0" u="none" strike="noStrike" cap="none">
                <a:solidFill>
                  <a:schemeClr val="accent6"/>
                </a:solidFill>
                <a:latin typeface="Arial"/>
                <a:ea typeface="Arial"/>
                <a:cs typeface="Arial"/>
                <a:sym typeface="Arial"/>
              </a:defRPr>
            </a:lvl2pPr>
            <a:lvl3pPr marR="0" lvl="2" algn="l" rtl="0">
              <a:lnSpc>
                <a:spcPct val="90000"/>
              </a:lnSpc>
              <a:spcBef>
                <a:spcPts val="400"/>
              </a:spcBef>
              <a:spcAft>
                <a:spcPts val="0"/>
              </a:spcAft>
              <a:buClr>
                <a:schemeClr val="accent6"/>
              </a:buClr>
              <a:buSzPts val="1500"/>
              <a:buFont typeface="Arial"/>
              <a:buChar char="•"/>
              <a:defRPr sz="1500" b="0" i="0" u="none" strike="noStrike" cap="none">
                <a:solidFill>
                  <a:schemeClr val="accent6"/>
                </a:solidFill>
                <a:latin typeface="Arial"/>
                <a:ea typeface="Arial"/>
                <a:cs typeface="Arial"/>
                <a:sym typeface="Arial"/>
              </a:defRPr>
            </a:lvl3pPr>
            <a:lvl4pPr marR="0" lvl="3" algn="l" rtl="0">
              <a:lnSpc>
                <a:spcPct val="90000"/>
              </a:lnSpc>
              <a:spcBef>
                <a:spcPts val="400"/>
              </a:spcBef>
              <a:spcAft>
                <a:spcPts val="0"/>
              </a:spcAft>
              <a:buClr>
                <a:schemeClr val="accent6"/>
              </a:buClr>
              <a:buSzPts val="1500"/>
              <a:buFont typeface="Arial"/>
              <a:buChar char="•"/>
              <a:defRPr sz="1500" b="0" i="0" u="none" strike="noStrike" cap="none">
                <a:solidFill>
                  <a:schemeClr val="accent6"/>
                </a:solidFill>
                <a:latin typeface="Arial"/>
                <a:ea typeface="Arial"/>
                <a:cs typeface="Arial"/>
                <a:sym typeface="Arial"/>
              </a:defRPr>
            </a:lvl4pPr>
            <a:lvl5pPr marR="0" lvl="4" algn="l" rtl="0">
              <a:lnSpc>
                <a:spcPct val="90000"/>
              </a:lnSpc>
              <a:spcBef>
                <a:spcPts val="400"/>
              </a:spcBef>
              <a:spcAft>
                <a:spcPts val="0"/>
              </a:spcAft>
              <a:buClr>
                <a:schemeClr val="accent6"/>
              </a:buClr>
              <a:buSzPts val="1500"/>
              <a:buFont typeface="Arial"/>
              <a:buChar char="•"/>
              <a:defRPr sz="1500" b="0" i="0" u="none" strike="noStrike" cap="none">
                <a:solidFill>
                  <a:schemeClr val="accent6"/>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9" name="Google Shape;129;p21"/>
          <p:cNvSpPr txBox="1">
            <a:spLocks noGrp="1"/>
          </p:cNvSpPr>
          <p:nvPr>
            <p:ph type="ftr" idx="11"/>
          </p:nvPr>
        </p:nvSpPr>
        <p:spPr>
          <a:xfrm>
            <a:off x="363474" y="4663440"/>
            <a:ext cx="3086100" cy="273825"/>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0" name="Google Shape;130;p21"/>
          <p:cNvSpPr txBox="1">
            <a:spLocks noGrp="1"/>
          </p:cNvSpPr>
          <p:nvPr>
            <p:ph type="sldNum" idx="12"/>
          </p:nvPr>
        </p:nvSpPr>
        <p:spPr>
          <a:xfrm>
            <a:off x="8395627" y="4663440"/>
            <a:ext cx="344025" cy="273825"/>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5 Column">
  <p:cSld name="5 Column">
    <p:spTree>
      <p:nvGrpSpPr>
        <p:cNvPr id="1" name="Shape 131"/>
        <p:cNvGrpSpPr/>
        <p:nvPr/>
      </p:nvGrpSpPr>
      <p:grpSpPr>
        <a:xfrm>
          <a:off x="0" y="0"/>
          <a:ext cx="0" cy="0"/>
          <a:chOff x="0" y="0"/>
          <a:chExt cx="0" cy="0"/>
        </a:xfrm>
      </p:grpSpPr>
      <p:sp>
        <p:nvSpPr>
          <p:cNvPr id="132" name="Google Shape;132;p22"/>
          <p:cNvSpPr txBox="1">
            <a:spLocks noGrp="1"/>
          </p:cNvSpPr>
          <p:nvPr>
            <p:ph type="body" idx="1"/>
          </p:nvPr>
        </p:nvSpPr>
        <p:spPr>
          <a:xfrm>
            <a:off x="628650" y="2197367"/>
            <a:ext cx="1399050" cy="1848150"/>
          </a:xfrm>
          <a:prstGeom prst="rect">
            <a:avLst/>
          </a:prstGeom>
          <a:noFill/>
          <a:ln w="19050" cap="flat" cmpd="sng">
            <a:solidFill>
              <a:schemeClr val="accent3"/>
            </a:solidFill>
            <a:prstDash val="solid"/>
            <a:round/>
            <a:headEnd type="none" w="sm" len="sm"/>
            <a:tailEnd type="none" w="sm" len="sm"/>
          </a:ln>
        </p:spPr>
        <p:txBody>
          <a:bodyPr spcFirstLastPara="1" wrap="square" lIns="68575" tIns="164600" rIns="68575" bIns="34275" anchor="t" anchorCtr="0">
            <a:noAutofit/>
          </a:bodyPr>
          <a:lstStyle>
            <a:lvl1pPr marL="457200" lvl="0" indent="-228600" algn="ctr">
              <a:lnSpc>
                <a:spcPct val="100000"/>
              </a:lnSpc>
              <a:spcBef>
                <a:spcPts val="0"/>
              </a:spcBef>
              <a:spcAft>
                <a:spcPts val="0"/>
              </a:spcAft>
              <a:buClr>
                <a:schemeClr val="accent6"/>
              </a:buClr>
              <a:buSzPts val="1100"/>
              <a:buNone/>
              <a:defRPr sz="1100" b="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3" name="Google Shape;133;p22"/>
          <p:cNvSpPr txBox="1">
            <a:spLocks noGrp="1"/>
          </p:cNvSpPr>
          <p:nvPr>
            <p:ph type="body" idx="2"/>
          </p:nvPr>
        </p:nvSpPr>
        <p:spPr>
          <a:xfrm>
            <a:off x="2250227" y="2197367"/>
            <a:ext cx="1400400" cy="1854000"/>
          </a:xfrm>
          <a:prstGeom prst="rect">
            <a:avLst/>
          </a:prstGeom>
          <a:noFill/>
          <a:ln w="19050" cap="flat" cmpd="sng">
            <a:solidFill>
              <a:schemeClr val="accent3"/>
            </a:solidFill>
            <a:prstDash val="solid"/>
            <a:round/>
            <a:headEnd type="none" w="sm" len="sm"/>
            <a:tailEnd type="none" w="sm" len="sm"/>
          </a:ln>
        </p:spPr>
        <p:txBody>
          <a:bodyPr spcFirstLastPara="1" wrap="square" lIns="68575" tIns="164600" rIns="68575" bIns="34275" anchor="t" anchorCtr="0">
            <a:noAutofit/>
          </a:bodyPr>
          <a:lstStyle>
            <a:lvl1pPr marL="457200" lvl="0" indent="-228600" algn="ctr">
              <a:lnSpc>
                <a:spcPct val="100000"/>
              </a:lnSpc>
              <a:spcBef>
                <a:spcPts val="0"/>
              </a:spcBef>
              <a:spcAft>
                <a:spcPts val="0"/>
              </a:spcAft>
              <a:buClr>
                <a:schemeClr val="accent6"/>
              </a:buClr>
              <a:buSzPts val="1100"/>
              <a:buNone/>
              <a:defRPr sz="1100" b="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4" name="Google Shape;134;p22"/>
          <p:cNvSpPr txBox="1">
            <a:spLocks noGrp="1"/>
          </p:cNvSpPr>
          <p:nvPr>
            <p:ph type="body" idx="3"/>
          </p:nvPr>
        </p:nvSpPr>
        <p:spPr>
          <a:xfrm>
            <a:off x="3873162" y="2197367"/>
            <a:ext cx="1399050" cy="1848150"/>
          </a:xfrm>
          <a:prstGeom prst="rect">
            <a:avLst/>
          </a:prstGeom>
          <a:noFill/>
          <a:ln w="19050" cap="flat" cmpd="sng">
            <a:solidFill>
              <a:schemeClr val="accent3"/>
            </a:solidFill>
            <a:prstDash val="solid"/>
            <a:round/>
            <a:headEnd type="none" w="sm" len="sm"/>
            <a:tailEnd type="none" w="sm" len="sm"/>
          </a:ln>
        </p:spPr>
        <p:txBody>
          <a:bodyPr spcFirstLastPara="1" wrap="square" lIns="68575" tIns="164600" rIns="68575" bIns="34275" anchor="t" anchorCtr="0">
            <a:noAutofit/>
          </a:bodyPr>
          <a:lstStyle>
            <a:lvl1pPr marL="457200" lvl="0" indent="-228600" algn="ctr">
              <a:lnSpc>
                <a:spcPct val="100000"/>
              </a:lnSpc>
              <a:spcBef>
                <a:spcPts val="0"/>
              </a:spcBef>
              <a:spcAft>
                <a:spcPts val="0"/>
              </a:spcAft>
              <a:buClr>
                <a:schemeClr val="accent6"/>
              </a:buClr>
              <a:buSzPts val="1100"/>
              <a:buNone/>
              <a:defRPr sz="1100" b="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5" name="Google Shape;135;p22"/>
          <p:cNvSpPr txBox="1">
            <a:spLocks noGrp="1"/>
          </p:cNvSpPr>
          <p:nvPr>
            <p:ph type="body" idx="4"/>
          </p:nvPr>
        </p:nvSpPr>
        <p:spPr>
          <a:xfrm>
            <a:off x="5494739" y="2197367"/>
            <a:ext cx="1399050" cy="1848150"/>
          </a:xfrm>
          <a:prstGeom prst="rect">
            <a:avLst/>
          </a:prstGeom>
          <a:noFill/>
          <a:ln w="19050" cap="flat" cmpd="sng">
            <a:solidFill>
              <a:schemeClr val="accent3"/>
            </a:solidFill>
            <a:prstDash val="solid"/>
            <a:round/>
            <a:headEnd type="none" w="sm" len="sm"/>
            <a:tailEnd type="none" w="sm" len="sm"/>
          </a:ln>
        </p:spPr>
        <p:txBody>
          <a:bodyPr spcFirstLastPara="1" wrap="square" lIns="68575" tIns="164600" rIns="68575" bIns="34275" anchor="t" anchorCtr="0">
            <a:noAutofit/>
          </a:bodyPr>
          <a:lstStyle>
            <a:lvl1pPr marL="457200" lvl="0" indent="-228600" algn="ctr">
              <a:lnSpc>
                <a:spcPct val="100000"/>
              </a:lnSpc>
              <a:spcBef>
                <a:spcPts val="0"/>
              </a:spcBef>
              <a:spcAft>
                <a:spcPts val="0"/>
              </a:spcAft>
              <a:buClr>
                <a:schemeClr val="accent6"/>
              </a:buClr>
              <a:buSzPts val="1100"/>
              <a:buNone/>
              <a:defRPr sz="1100" b="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6" name="Google Shape;136;p22"/>
          <p:cNvSpPr txBox="1">
            <a:spLocks noGrp="1"/>
          </p:cNvSpPr>
          <p:nvPr>
            <p:ph type="body" idx="5"/>
          </p:nvPr>
        </p:nvSpPr>
        <p:spPr>
          <a:xfrm>
            <a:off x="7116318" y="2197367"/>
            <a:ext cx="1399050" cy="1848150"/>
          </a:xfrm>
          <a:prstGeom prst="rect">
            <a:avLst/>
          </a:prstGeom>
          <a:noFill/>
          <a:ln w="19050" cap="flat" cmpd="sng">
            <a:solidFill>
              <a:schemeClr val="accent3"/>
            </a:solidFill>
            <a:prstDash val="solid"/>
            <a:round/>
            <a:headEnd type="none" w="sm" len="sm"/>
            <a:tailEnd type="none" w="sm" len="sm"/>
          </a:ln>
        </p:spPr>
        <p:txBody>
          <a:bodyPr spcFirstLastPara="1" wrap="square" lIns="68575" tIns="164600" rIns="68575" bIns="34275" anchor="t" anchorCtr="0">
            <a:noAutofit/>
          </a:bodyPr>
          <a:lstStyle>
            <a:lvl1pPr marL="457200" lvl="0" indent="-228600" algn="ctr">
              <a:lnSpc>
                <a:spcPct val="100000"/>
              </a:lnSpc>
              <a:spcBef>
                <a:spcPts val="0"/>
              </a:spcBef>
              <a:spcAft>
                <a:spcPts val="0"/>
              </a:spcAft>
              <a:buClr>
                <a:schemeClr val="accent6"/>
              </a:buClr>
              <a:buSzPts val="1100"/>
              <a:buNone/>
              <a:defRPr sz="1100" b="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7" name="Google Shape;137;p22"/>
          <p:cNvSpPr txBox="1">
            <a:spLocks noGrp="1"/>
          </p:cNvSpPr>
          <p:nvPr>
            <p:ph type="body" idx="6"/>
          </p:nvPr>
        </p:nvSpPr>
        <p:spPr>
          <a:xfrm>
            <a:off x="628650" y="1550357"/>
            <a:ext cx="1399050" cy="649575"/>
          </a:xfrm>
          <a:prstGeom prst="rect">
            <a:avLst/>
          </a:prstGeom>
          <a:noFill/>
          <a:ln w="19050" cap="flat"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lvl1pPr marL="457200" lvl="0" indent="-228600" algn="ctr">
              <a:lnSpc>
                <a:spcPct val="100000"/>
              </a:lnSpc>
              <a:spcBef>
                <a:spcPts val="800"/>
              </a:spcBef>
              <a:spcAft>
                <a:spcPts val="0"/>
              </a:spcAft>
              <a:buClr>
                <a:schemeClr val="accent6"/>
              </a:buClr>
              <a:buSzPts val="1400"/>
              <a:buFont typeface="Arial"/>
              <a:buNone/>
              <a:defRPr sz="1400" b="1" i="0">
                <a:solidFill>
                  <a:schemeClr val="accent6"/>
                </a:solidFill>
                <a:latin typeface="Arial"/>
                <a:ea typeface="Arial"/>
                <a:cs typeface="Arial"/>
                <a:sym typeface="Arial"/>
              </a:defRPr>
            </a:lvl1pPr>
            <a:lvl2pPr marL="914400" lvl="1" indent="-317500" algn="l">
              <a:lnSpc>
                <a:spcPct val="90000"/>
              </a:lnSpc>
              <a:spcBef>
                <a:spcPts val="400"/>
              </a:spcBef>
              <a:spcAft>
                <a:spcPts val="0"/>
              </a:spcAft>
              <a:buClr>
                <a:schemeClr val="accent6"/>
              </a:buClr>
              <a:buSzPts val="1400"/>
              <a:buChar char="•"/>
              <a:defRPr/>
            </a:lvl2pPr>
            <a:lvl3pPr marL="1371600" lvl="2" indent="-317500" algn="l">
              <a:lnSpc>
                <a:spcPct val="90000"/>
              </a:lnSpc>
              <a:spcBef>
                <a:spcPts val="400"/>
              </a:spcBef>
              <a:spcAft>
                <a:spcPts val="0"/>
              </a:spcAft>
              <a:buClr>
                <a:schemeClr val="accent6"/>
              </a:buClr>
              <a:buSzPts val="1400"/>
              <a:buChar char="•"/>
              <a:defRPr/>
            </a:lvl3pPr>
            <a:lvl4pPr marL="1828800" lvl="3" indent="-317500" algn="l">
              <a:lnSpc>
                <a:spcPct val="90000"/>
              </a:lnSpc>
              <a:spcBef>
                <a:spcPts val="400"/>
              </a:spcBef>
              <a:spcAft>
                <a:spcPts val="0"/>
              </a:spcAft>
              <a:buClr>
                <a:schemeClr val="accent6"/>
              </a:buClr>
              <a:buSzPts val="1400"/>
              <a:buChar char="•"/>
              <a:defRPr/>
            </a:lvl4pPr>
            <a:lvl5pPr marL="2286000" lvl="4" indent="-317500" algn="l">
              <a:lnSpc>
                <a:spcPct val="90000"/>
              </a:lnSpc>
              <a:spcBef>
                <a:spcPts val="4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8" name="Google Shape;138;p22"/>
          <p:cNvSpPr txBox="1">
            <a:spLocks noGrp="1"/>
          </p:cNvSpPr>
          <p:nvPr>
            <p:ph type="title"/>
          </p:nvPr>
        </p:nvSpPr>
        <p:spPr>
          <a:xfrm>
            <a:off x="628650" y="273844"/>
            <a:ext cx="7886700" cy="994275"/>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9" name="Google Shape;139;p22"/>
          <p:cNvSpPr txBox="1">
            <a:spLocks noGrp="1"/>
          </p:cNvSpPr>
          <p:nvPr>
            <p:ph type="body" idx="7"/>
          </p:nvPr>
        </p:nvSpPr>
        <p:spPr>
          <a:xfrm>
            <a:off x="2250567" y="1550357"/>
            <a:ext cx="1399050" cy="649575"/>
          </a:xfrm>
          <a:prstGeom prst="rect">
            <a:avLst/>
          </a:prstGeom>
          <a:noFill/>
          <a:ln w="19050" cap="flat"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lvl1pPr marL="457200" lvl="0" indent="-228600" algn="ctr">
              <a:lnSpc>
                <a:spcPct val="100000"/>
              </a:lnSpc>
              <a:spcBef>
                <a:spcPts val="800"/>
              </a:spcBef>
              <a:spcAft>
                <a:spcPts val="0"/>
              </a:spcAft>
              <a:buClr>
                <a:schemeClr val="accent6"/>
              </a:buClr>
              <a:buSzPts val="1400"/>
              <a:buFont typeface="Arial"/>
              <a:buNone/>
              <a:defRPr sz="1400" b="1" i="0">
                <a:solidFill>
                  <a:schemeClr val="accent6"/>
                </a:solidFill>
                <a:latin typeface="Arial"/>
                <a:ea typeface="Arial"/>
                <a:cs typeface="Arial"/>
                <a:sym typeface="Arial"/>
              </a:defRPr>
            </a:lvl1pPr>
            <a:lvl2pPr marL="914400" lvl="1" indent="-317500" algn="l">
              <a:lnSpc>
                <a:spcPct val="90000"/>
              </a:lnSpc>
              <a:spcBef>
                <a:spcPts val="400"/>
              </a:spcBef>
              <a:spcAft>
                <a:spcPts val="0"/>
              </a:spcAft>
              <a:buClr>
                <a:schemeClr val="accent6"/>
              </a:buClr>
              <a:buSzPts val="1400"/>
              <a:buChar char="•"/>
              <a:defRPr/>
            </a:lvl2pPr>
            <a:lvl3pPr marL="1371600" lvl="2" indent="-317500" algn="l">
              <a:lnSpc>
                <a:spcPct val="90000"/>
              </a:lnSpc>
              <a:spcBef>
                <a:spcPts val="400"/>
              </a:spcBef>
              <a:spcAft>
                <a:spcPts val="0"/>
              </a:spcAft>
              <a:buClr>
                <a:schemeClr val="accent6"/>
              </a:buClr>
              <a:buSzPts val="1400"/>
              <a:buChar char="•"/>
              <a:defRPr/>
            </a:lvl3pPr>
            <a:lvl4pPr marL="1828800" lvl="3" indent="-317500" algn="l">
              <a:lnSpc>
                <a:spcPct val="90000"/>
              </a:lnSpc>
              <a:spcBef>
                <a:spcPts val="400"/>
              </a:spcBef>
              <a:spcAft>
                <a:spcPts val="0"/>
              </a:spcAft>
              <a:buClr>
                <a:schemeClr val="accent6"/>
              </a:buClr>
              <a:buSzPts val="1400"/>
              <a:buChar char="•"/>
              <a:defRPr/>
            </a:lvl4pPr>
            <a:lvl5pPr marL="2286000" lvl="4" indent="-317500" algn="l">
              <a:lnSpc>
                <a:spcPct val="90000"/>
              </a:lnSpc>
              <a:spcBef>
                <a:spcPts val="4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0" name="Google Shape;140;p22"/>
          <p:cNvSpPr txBox="1">
            <a:spLocks noGrp="1"/>
          </p:cNvSpPr>
          <p:nvPr>
            <p:ph type="body" idx="8"/>
          </p:nvPr>
        </p:nvSpPr>
        <p:spPr>
          <a:xfrm>
            <a:off x="3872484" y="1550357"/>
            <a:ext cx="1399050" cy="649575"/>
          </a:xfrm>
          <a:prstGeom prst="rect">
            <a:avLst/>
          </a:prstGeom>
          <a:noFill/>
          <a:ln w="19050" cap="flat"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lvl1pPr marL="457200" lvl="0" indent="-228600" algn="ctr">
              <a:lnSpc>
                <a:spcPct val="100000"/>
              </a:lnSpc>
              <a:spcBef>
                <a:spcPts val="800"/>
              </a:spcBef>
              <a:spcAft>
                <a:spcPts val="0"/>
              </a:spcAft>
              <a:buClr>
                <a:schemeClr val="accent6"/>
              </a:buClr>
              <a:buSzPts val="1400"/>
              <a:buFont typeface="Arial"/>
              <a:buNone/>
              <a:defRPr sz="1400" b="1" i="0">
                <a:solidFill>
                  <a:schemeClr val="accent6"/>
                </a:solidFill>
                <a:latin typeface="Arial"/>
                <a:ea typeface="Arial"/>
                <a:cs typeface="Arial"/>
                <a:sym typeface="Arial"/>
              </a:defRPr>
            </a:lvl1pPr>
            <a:lvl2pPr marL="914400" lvl="1" indent="-317500" algn="l">
              <a:lnSpc>
                <a:spcPct val="90000"/>
              </a:lnSpc>
              <a:spcBef>
                <a:spcPts val="400"/>
              </a:spcBef>
              <a:spcAft>
                <a:spcPts val="0"/>
              </a:spcAft>
              <a:buClr>
                <a:schemeClr val="accent6"/>
              </a:buClr>
              <a:buSzPts val="1400"/>
              <a:buChar char="•"/>
              <a:defRPr/>
            </a:lvl2pPr>
            <a:lvl3pPr marL="1371600" lvl="2" indent="-317500" algn="l">
              <a:lnSpc>
                <a:spcPct val="90000"/>
              </a:lnSpc>
              <a:spcBef>
                <a:spcPts val="400"/>
              </a:spcBef>
              <a:spcAft>
                <a:spcPts val="0"/>
              </a:spcAft>
              <a:buClr>
                <a:schemeClr val="accent6"/>
              </a:buClr>
              <a:buSzPts val="1400"/>
              <a:buChar char="•"/>
              <a:defRPr/>
            </a:lvl3pPr>
            <a:lvl4pPr marL="1828800" lvl="3" indent="-317500" algn="l">
              <a:lnSpc>
                <a:spcPct val="90000"/>
              </a:lnSpc>
              <a:spcBef>
                <a:spcPts val="400"/>
              </a:spcBef>
              <a:spcAft>
                <a:spcPts val="0"/>
              </a:spcAft>
              <a:buClr>
                <a:schemeClr val="accent6"/>
              </a:buClr>
              <a:buSzPts val="1400"/>
              <a:buChar char="•"/>
              <a:defRPr/>
            </a:lvl4pPr>
            <a:lvl5pPr marL="2286000" lvl="4" indent="-317500" algn="l">
              <a:lnSpc>
                <a:spcPct val="90000"/>
              </a:lnSpc>
              <a:spcBef>
                <a:spcPts val="4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1" name="Google Shape;141;p22"/>
          <p:cNvSpPr txBox="1">
            <a:spLocks noGrp="1"/>
          </p:cNvSpPr>
          <p:nvPr>
            <p:ph type="body" idx="9"/>
          </p:nvPr>
        </p:nvSpPr>
        <p:spPr>
          <a:xfrm>
            <a:off x="5494401" y="1550357"/>
            <a:ext cx="1399050" cy="649575"/>
          </a:xfrm>
          <a:prstGeom prst="rect">
            <a:avLst/>
          </a:prstGeom>
          <a:noFill/>
          <a:ln w="19050" cap="flat"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lvl1pPr marL="457200" lvl="0" indent="-228600" algn="ctr">
              <a:lnSpc>
                <a:spcPct val="100000"/>
              </a:lnSpc>
              <a:spcBef>
                <a:spcPts val="800"/>
              </a:spcBef>
              <a:spcAft>
                <a:spcPts val="0"/>
              </a:spcAft>
              <a:buClr>
                <a:schemeClr val="accent6"/>
              </a:buClr>
              <a:buSzPts val="1400"/>
              <a:buFont typeface="Arial"/>
              <a:buNone/>
              <a:defRPr sz="1400" b="1" i="0">
                <a:solidFill>
                  <a:schemeClr val="accent6"/>
                </a:solidFill>
                <a:latin typeface="Arial"/>
                <a:ea typeface="Arial"/>
                <a:cs typeface="Arial"/>
                <a:sym typeface="Arial"/>
              </a:defRPr>
            </a:lvl1pPr>
            <a:lvl2pPr marL="914400" lvl="1" indent="-317500" algn="l">
              <a:lnSpc>
                <a:spcPct val="90000"/>
              </a:lnSpc>
              <a:spcBef>
                <a:spcPts val="400"/>
              </a:spcBef>
              <a:spcAft>
                <a:spcPts val="0"/>
              </a:spcAft>
              <a:buClr>
                <a:schemeClr val="accent6"/>
              </a:buClr>
              <a:buSzPts val="1400"/>
              <a:buChar char="•"/>
              <a:defRPr/>
            </a:lvl2pPr>
            <a:lvl3pPr marL="1371600" lvl="2" indent="-317500" algn="l">
              <a:lnSpc>
                <a:spcPct val="90000"/>
              </a:lnSpc>
              <a:spcBef>
                <a:spcPts val="400"/>
              </a:spcBef>
              <a:spcAft>
                <a:spcPts val="0"/>
              </a:spcAft>
              <a:buClr>
                <a:schemeClr val="accent6"/>
              </a:buClr>
              <a:buSzPts val="1400"/>
              <a:buChar char="•"/>
              <a:defRPr/>
            </a:lvl3pPr>
            <a:lvl4pPr marL="1828800" lvl="3" indent="-317500" algn="l">
              <a:lnSpc>
                <a:spcPct val="90000"/>
              </a:lnSpc>
              <a:spcBef>
                <a:spcPts val="400"/>
              </a:spcBef>
              <a:spcAft>
                <a:spcPts val="0"/>
              </a:spcAft>
              <a:buClr>
                <a:schemeClr val="accent6"/>
              </a:buClr>
              <a:buSzPts val="1400"/>
              <a:buChar char="•"/>
              <a:defRPr/>
            </a:lvl4pPr>
            <a:lvl5pPr marL="2286000" lvl="4" indent="-317500" algn="l">
              <a:lnSpc>
                <a:spcPct val="90000"/>
              </a:lnSpc>
              <a:spcBef>
                <a:spcPts val="4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2" name="Google Shape;142;p22"/>
          <p:cNvSpPr txBox="1">
            <a:spLocks noGrp="1"/>
          </p:cNvSpPr>
          <p:nvPr>
            <p:ph type="body" idx="13"/>
          </p:nvPr>
        </p:nvSpPr>
        <p:spPr>
          <a:xfrm>
            <a:off x="7116318" y="1550357"/>
            <a:ext cx="1399050" cy="649575"/>
          </a:xfrm>
          <a:prstGeom prst="rect">
            <a:avLst/>
          </a:prstGeom>
          <a:noFill/>
          <a:ln w="19050" cap="flat"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lvl1pPr marL="457200" lvl="0" indent="-228600" algn="ctr">
              <a:lnSpc>
                <a:spcPct val="100000"/>
              </a:lnSpc>
              <a:spcBef>
                <a:spcPts val="800"/>
              </a:spcBef>
              <a:spcAft>
                <a:spcPts val="0"/>
              </a:spcAft>
              <a:buClr>
                <a:schemeClr val="accent6"/>
              </a:buClr>
              <a:buSzPts val="1400"/>
              <a:buFont typeface="Arial"/>
              <a:buNone/>
              <a:defRPr sz="1400" b="1" i="0">
                <a:solidFill>
                  <a:schemeClr val="accent6"/>
                </a:solidFill>
                <a:latin typeface="Arial"/>
                <a:ea typeface="Arial"/>
                <a:cs typeface="Arial"/>
                <a:sym typeface="Arial"/>
              </a:defRPr>
            </a:lvl1pPr>
            <a:lvl2pPr marL="914400" lvl="1" indent="-317500" algn="l">
              <a:lnSpc>
                <a:spcPct val="90000"/>
              </a:lnSpc>
              <a:spcBef>
                <a:spcPts val="400"/>
              </a:spcBef>
              <a:spcAft>
                <a:spcPts val="0"/>
              </a:spcAft>
              <a:buClr>
                <a:schemeClr val="accent6"/>
              </a:buClr>
              <a:buSzPts val="1400"/>
              <a:buChar char="•"/>
              <a:defRPr/>
            </a:lvl2pPr>
            <a:lvl3pPr marL="1371600" lvl="2" indent="-317500" algn="l">
              <a:lnSpc>
                <a:spcPct val="90000"/>
              </a:lnSpc>
              <a:spcBef>
                <a:spcPts val="400"/>
              </a:spcBef>
              <a:spcAft>
                <a:spcPts val="0"/>
              </a:spcAft>
              <a:buClr>
                <a:schemeClr val="accent6"/>
              </a:buClr>
              <a:buSzPts val="1400"/>
              <a:buChar char="•"/>
              <a:defRPr/>
            </a:lvl3pPr>
            <a:lvl4pPr marL="1828800" lvl="3" indent="-317500" algn="l">
              <a:lnSpc>
                <a:spcPct val="90000"/>
              </a:lnSpc>
              <a:spcBef>
                <a:spcPts val="400"/>
              </a:spcBef>
              <a:spcAft>
                <a:spcPts val="0"/>
              </a:spcAft>
              <a:buClr>
                <a:schemeClr val="accent6"/>
              </a:buClr>
              <a:buSzPts val="1400"/>
              <a:buChar char="•"/>
              <a:defRPr/>
            </a:lvl4pPr>
            <a:lvl5pPr marL="2286000" lvl="4" indent="-317500" algn="l">
              <a:lnSpc>
                <a:spcPct val="90000"/>
              </a:lnSpc>
              <a:spcBef>
                <a:spcPts val="4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3" name="Google Shape;143;p22"/>
          <p:cNvSpPr txBox="1">
            <a:spLocks noGrp="1"/>
          </p:cNvSpPr>
          <p:nvPr>
            <p:ph type="ftr" idx="11"/>
          </p:nvPr>
        </p:nvSpPr>
        <p:spPr>
          <a:xfrm>
            <a:off x="363474" y="4663440"/>
            <a:ext cx="3086100" cy="273825"/>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4" name="Google Shape;144;p22"/>
          <p:cNvSpPr txBox="1">
            <a:spLocks noGrp="1"/>
          </p:cNvSpPr>
          <p:nvPr>
            <p:ph type="sldNum" idx="12"/>
          </p:nvPr>
        </p:nvSpPr>
        <p:spPr>
          <a:xfrm>
            <a:off x="8395627" y="4663440"/>
            <a:ext cx="344025" cy="273825"/>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45"/>
        <p:cNvGrpSpPr/>
        <p:nvPr/>
      </p:nvGrpSpPr>
      <p:grpSpPr>
        <a:xfrm>
          <a:off x="0" y="0"/>
          <a:ext cx="0" cy="0"/>
          <a:chOff x="0" y="0"/>
          <a:chExt cx="0" cy="0"/>
        </a:xfrm>
      </p:grpSpPr>
      <p:sp>
        <p:nvSpPr>
          <p:cNvPr id="146" name="Google Shape;146;p23"/>
          <p:cNvSpPr/>
          <p:nvPr/>
        </p:nvSpPr>
        <p:spPr>
          <a:xfrm>
            <a:off x="307764" y="9326"/>
            <a:ext cx="1091641" cy="764345"/>
          </a:xfrm>
          <a:custGeom>
            <a:avLst/>
            <a:gdLst/>
            <a:ahLst/>
            <a:cxnLst/>
            <a:rect l="l" t="t" r="r" b="b"/>
            <a:pathLst>
              <a:path w="1455521" h="1019127" extrusionOk="0">
                <a:moveTo>
                  <a:pt x="219223" y="0"/>
                </a:moveTo>
                <a:lnTo>
                  <a:pt x="1236298" y="0"/>
                </a:lnTo>
                <a:lnTo>
                  <a:pt x="1455521" y="385779"/>
                </a:lnTo>
                <a:lnTo>
                  <a:pt x="1095615" y="1019127"/>
                </a:lnTo>
                <a:lnTo>
                  <a:pt x="359906" y="1019127"/>
                </a:lnTo>
                <a:lnTo>
                  <a:pt x="0" y="385779"/>
                </a:lnTo>
                <a:close/>
              </a:path>
            </a:pathLst>
          </a:custGeom>
          <a:solidFill>
            <a:srgbClr val="D9E5F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147" name="Google Shape;147;p23"/>
          <p:cNvSpPr/>
          <p:nvPr/>
        </p:nvSpPr>
        <p:spPr>
          <a:xfrm>
            <a:off x="1184615" y="337503"/>
            <a:ext cx="1091700" cy="949950"/>
          </a:xfrm>
          <a:prstGeom prst="hexagon">
            <a:avLst>
              <a:gd name="adj" fmla="val 28413"/>
              <a:gd name="vf" fmla="val 115470"/>
            </a:avLst>
          </a:prstGeom>
          <a:solidFill>
            <a:srgbClr val="FABE7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148" name="Google Shape;148;p23"/>
          <p:cNvSpPr/>
          <p:nvPr/>
        </p:nvSpPr>
        <p:spPr>
          <a:xfrm>
            <a:off x="309164" y="852353"/>
            <a:ext cx="1091700" cy="949950"/>
          </a:xfrm>
          <a:prstGeom prst="hexagon">
            <a:avLst>
              <a:gd name="adj" fmla="val 28413"/>
              <a:gd name="vf" fmla="val 115470"/>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149" name="Google Shape;149;p23"/>
          <p:cNvSpPr/>
          <p:nvPr/>
        </p:nvSpPr>
        <p:spPr>
          <a:xfrm>
            <a:off x="1185053" y="1359328"/>
            <a:ext cx="1091700" cy="949950"/>
          </a:xfrm>
          <a:prstGeom prst="hexagon">
            <a:avLst>
              <a:gd name="adj" fmla="val 28413"/>
              <a:gd name="vf" fmla="val 115470"/>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150" name="Google Shape;150;p23"/>
          <p:cNvSpPr/>
          <p:nvPr/>
        </p:nvSpPr>
        <p:spPr>
          <a:xfrm>
            <a:off x="2965329" y="3436628"/>
            <a:ext cx="1091700" cy="949950"/>
          </a:xfrm>
          <a:prstGeom prst="hexagon">
            <a:avLst>
              <a:gd name="adj" fmla="val 28413"/>
              <a:gd name="vf" fmla="val 115470"/>
            </a:avLst>
          </a:prstGeom>
          <a:solidFill>
            <a:srgbClr val="FABE7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151" name="Google Shape;151;p23"/>
          <p:cNvSpPr/>
          <p:nvPr/>
        </p:nvSpPr>
        <p:spPr>
          <a:xfrm>
            <a:off x="2966822" y="4464102"/>
            <a:ext cx="1091641" cy="699419"/>
          </a:xfrm>
          <a:custGeom>
            <a:avLst/>
            <a:gdLst/>
            <a:ahLst/>
            <a:cxnLst/>
            <a:rect l="l" t="t" r="r" b="b"/>
            <a:pathLst>
              <a:path w="1455521" h="932559" extrusionOk="0">
                <a:moveTo>
                  <a:pt x="359906" y="0"/>
                </a:moveTo>
                <a:lnTo>
                  <a:pt x="1095615" y="0"/>
                </a:lnTo>
                <a:lnTo>
                  <a:pt x="1455521" y="633348"/>
                </a:lnTo>
                <a:lnTo>
                  <a:pt x="1285492" y="932559"/>
                </a:lnTo>
                <a:lnTo>
                  <a:pt x="170030" y="932559"/>
                </a:lnTo>
                <a:lnTo>
                  <a:pt x="0" y="633348"/>
                </a:lnTo>
                <a:close/>
              </a:path>
            </a:pathLst>
          </a:custGeom>
          <a:solidFill>
            <a:srgbClr val="D9E5F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152" name="Google Shape;152;p23"/>
          <p:cNvSpPr/>
          <p:nvPr/>
        </p:nvSpPr>
        <p:spPr>
          <a:xfrm>
            <a:off x="2087997" y="3934082"/>
            <a:ext cx="1091700" cy="949950"/>
          </a:xfrm>
          <a:prstGeom prst="hexagon">
            <a:avLst>
              <a:gd name="adj" fmla="val 28413"/>
              <a:gd name="vf" fmla="val 115470"/>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153" name="Google Shape;153;p23"/>
          <p:cNvSpPr/>
          <p:nvPr/>
        </p:nvSpPr>
        <p:spPr>
          <a:xfrm>
            <a:off x="2075358" y="2910465"/>
            <a:ext cx="1091700" cy="949950"/>
          </a:xfrm>
          <a:prstGeom prst="hexagon">
            <a:avLst>
              <a:gd name="adj" fmla="val 28413"/>
              <a:gd name="vf" fmla="val 115470"/>
            </a:avLst>
          </a:prstGeom>
          <a:solidFill>
            <a:srgbClr val="334C6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154" name="Google Shape;154;p23"/>
          <p:cNvSpPr/>
          <p:nvPr/>
        </p:nvSpPr>
        <p:spPr>
          <a:xfrm>
            <a:off x="2776" y="336098"/>
            <a:ext cx="509153" cy="950022"/>
          </a:xfrm>
          <a:custGeom>
            <a:avLst/>
            <a:gdLst/>
            <a:ahLst/>
            <a:cxnLst/>
            <a:rect l="l" t="t" r="r" b="b"/>
            <a:pathLst>
              <a:path w="678871" h="1266696" extrusionOk="0">
                <a:moveTo>
                  <a:pt x="0" y="0"/>
                </a:moveTo>
                <a:lnTo>
                  <a:pt x="318965" y="0"/>
                </a:lnTo>
                <a:lnTo>
                  <a:pt x="678871" y="633348"/>
                </a:lnTo>
                <a:lnTo>
                  <a:pt x="318965" y="1266696"/>
                </a:lnTo>
                <a:lnTo>
                  <a:pt x="0" y="1266696"/>
                </a:lnTo>
                <a:close/>
              </a:path>
            </a:pathLst>
          </a:custGeom>
          <a:noFill/>
          <a:ln w="19050"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155" name="Google Shape;155;p23"/>
          <p:cNvSpPr/>
          <p:nvPr/>
        </p:nvSpPr>
        <p:spPr>
          <a:xfrm>
            <a:off x="1185265" y="2387095"/>
            <a:ext cx="1091700" cy="949950"/>
          </a:xfrm>
          <a:prstGeom prst="hexagon">
            <a:avLst>
              <a:gd name="adj" fmla="val 28413"/>
              <a:gd name="vf" fmla="val 115470"/>
            </a:avLst>
          </a:prstGeom>
          <a:noFill/>
          <a:ln w="19050" cap="flat" cmpd="sng">
            <a:solidFill>
              <a:srgbClr val="FABE77"/>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156" name="Google Shape;156;p23"/>
          <p:cNvSpPr/>
          <p:nvPr/>
        </p:nvSpPr>
        <p:spPr>
          <a:xfrm>
            <a:off x="4751236" y="4471678"/>
            <a:ext cx="1091641" cy="676171"/>
          </a:xfrm>
          <a:custGeom>
            <a:avLst/>
            <a:gdLst/>
            <a:ahLst/>
            <a:cxnLst/>
            <a:rect l="l" t="t" r="r" b="b"/>
            <a:pathLst>
              <a:path w="1455521" h="901561" extrusionOk="0">
                <a:moveTo>
                  <a:pt x="359906" y="0"/>
                </a:moveTo>
                <a:lnTo>
                  <a:pt x="1095615" y="0"/>
                </a:lnTo>
                <a:lnTo>
                  <a:pt x="1455521" y="633348"/>
                </a:lnTo>
                <a:lnTo>
                  <a:pt x="1303107" y="901561"/>
                </a:lnTo>
                <a:lnTo>
                  <a:pt x="152415" y="901561"/>
                </a:lnTo>
                <a:lnTo>
                  <a:pt x="0" y="633348"/>
                </a:lnTo>
                <a:close/>
              </a:path>
            </a:pathLst>
          </a:custGeom>
          <a:noFill/>
          <a:ln w="19050"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157" name="Google Shape;157;p23"/>
          <p:cNvSpPr>
            <a:spLocks noGrp="1"/>
          </p:cNvSpPr>
          <p:nvPr>
            <p:ph type="pic" idx="2"/>
          </p:nvPr>
        </p:nvSpPr>
        <p:spPr>
          <a:xfrm>
            <a:off x="2066211" y="1876574"/>
            <a:ext cx="1099350" cy="967050"/>
          </a:xfrm>
          <a:prstGeom prst="hexagon">
            <a:avLst>
              <a:gd name="adj" fmla="val 28349"/>
              <a:gd name="vf" fmla="val 115470"/>
            </a:avLst>
          </a:prstGeom>
          <a:noFill/>
          <a:ln>
            <a:noFill/>
          </a:ln>
        </p:spPr>
      </p:sp>
      <p:sp>
        <p:nvSpPr>
          <p:cNvPr id="158" name="Google Shape;158;p23"/>
          <p:cNvSpPr>
            <a:spLocks noGrp="1"/>
          </p:cNvSpPr>
          <p:nvPr>
            <p:ph type="pic" idx="3"/>
          </p:nvPr>
        </p:nvSpPr>
        <p:spPr>
          <a:xfrm>
            <a:off x="293333" y="1870039"/>
            <a:ext cx="1099350" cy="967050"/>
          </a:xfrm>
          <a:prstGeom prst="hexagon">
            <a:avLst>
              <a:gd name="adj" fmla="val 28349"/>
              <a:gd name="vf" fmla="val 115470"/>
            </a:avLst>
          </a:prstGeom>
          <a:noFill/>
          <a:ln>
            <a:noFill/>
          </a:ln>
        </p:spPr>
      </p:sp>
      <p:sp>
        <p:nvSpPr>
          <p:cNvPr id="159" name="Google Shape;159;p23"/>
          <p:cNvSpPr>
            <a:spLocks noGrp="1"/>
          </p:cNvSpPr>
          <p:nvPr>
            <p:ph type="pic" idx="4"/>
          </p:nvPr>
        </p:nvSpPr>
        <p:spPr>
          <a:xfrm>
            <a:off x="3863559" y="3929010"/>
            <a:ext cx="1099350" cy="967050"/>
          </a:xfrm>
          <a:prstGeom prst="hexagon">
            <a:avLst>
              <a:gd name="adj" fmla="val 28349"/>
              <a:gd name="vf" fmla="val 115470"/>
            </a:avLst>
          </a:prstGeom>
          <a:noFill/>
          <a:ln>
            <a:noFill/>
          </a:ln>
        </p:spPr>
      </p:sp>
      <p:sp>
        <p:nvSpPr>
          <p:cNvPr id="160" name="Google Shape;160;p23"/>
          <p:cNvSpPr>
            <a:spLocks noGrp="1"/>
          </p:cNvSpPr>
          <p:nvPr>
            <p:ph type="pic" idx="5"/>
          </p:nvPr>
        </p:nvSpPr>
        <p:spPr>
          <a:xfrm>
            <a:off x="2961449" y="2396196"/>
            <a:ext cx="1099350" cy="967050"/>
          </a:xfrm>
          <a:prstGeom prst="hexagon">
            <a:avLst>
              <a:gd name="adj" fmla="val 28349"/>
              <a:gd name="vf" fmla="val 115470"/>
            </a:avLst>
          </a:prstGeom>
          <a:noFill/>
          <a:ln>
            <a:noFill/>
          </a:ln>
        </p:spPr>
      </p:sp>
      <p:sp>
        <p:nvSpPr>
          <p:cNvPr id="161" name="Google Shape;161;p23" descr="Click icon to add picture"/>
          <p:cNvSpPr txBox="1">
            <a:spLocks noGrp="1"/>
          </p:cNvSpPr>
          <p:nvPr>
            <p:ph type="body" idx="1"/>
          </p:nvPr>
        </p:nvSpPr>
        <p:spPr>
          <a:xfrm>
            <a:off x="4572000" y="2320493"/>
            <a:ext cx="2275650" cy="140985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accent6"/>
              </a:buClr>
              <a:buSzPts val="1400"/>
              <a:buNone/>
              <a:defRPr sz="1400" b="0">
                <a:solidFill>
                  <a:schemeClr val="accent6"/>
                </a:solidFil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2" name="Google Shape;162;p23"/>
          <p:cNvSpPr txBox="1">
            <a:spLocks noGrp="1"/>
          </p:cNvSpPr>
          <p:nvPr>
            <p:ph type="title"/>
          </p:nvPr>
        </p:nvSpPr>
        <p:spPr>
          <a:xfrm>
            <a:off x="4572000" y="1277654"/>
            <a:ext cx="3791700" cy="994275"/>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3" name="Google Shape;163;p23"/>
          <p:cNvSpPr/>
          <p:nvPr/>
        </p:nvSpPr>
        <p:spPr>
          <a:xfrm>
            <a:off x="-4903" y="1361313"/>
            <a:ext cx="523079" cy="950022"/>
          </a:xfrm>
          <a:custGeom>
            <a:avLst/>
            <a:gdLst/>
            <a:ahLst/>
            <a:cxnLst/>
            <a:rect l="l" t="t" r="r" b="b"/>
            <a:pathLst>
              <a:path w="697438" h="1266696" extrusionOk="0">
                <a:moveTo>
                  <a:pt x="8792" y="8793"/>
                </a:moveTo>
                <a:lnTo>
                  <a:pt x="337532" y="0"/>
                </a:lnTo>
                <a:lnTo>
                  <a:pt x="697438" y="633348"/>
                </a:lnTo>
                <a:lnTo>
                  <a:pt x="337532" y="1266696"/>
                </a:lnTo>
                <a:lnTo>
                  <a:pt x="0" y="1266696"/>
                </a:lnTo>
                <a:cubicBezTo>
                  <a:pt x="0" y="844464"/>
                  <a:pt x="8792" y="431025"/>
                  <a:pt x="8792" y="8793"/>
                </a:cubicBezTo>
                <a:close/>
              </a:path>
            </a:pathLst>
          </a:custGeom>
          <a:noFill/>
          <a:ln w="19050" cap="flat" cmpd="sng">
            <a:solidFill>
              <a:srgbClr val="D5DFE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164" name="Google Shape;164;p23"/>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
  <p:cSld name="Quote ">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4574309" y="1392146"/>
            <a:ext cx="3388500" cy="12667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accent6"/>
              </a:buClr>
              <a:buSzPts val="2000"/>
              <a:buFont typeface="Arial"/>
              <a:buNone/>
              <a:defRPr sz="20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7" name="Google Shape;167;p24"/>
          <p:cNvSpPr txBox="1">
            <a:spLocks noGrp="1"/>
          </p:cNvSpPr>
          <p:nvPr>
            <p:ph type="body" idx="1"/>
          </p:nvPr>
        </p:nvSpPr>
        <p:spPr>
          <a:xfrm>
            <a:off x="4571999" y="2771261"/>
            <a:ext cx="3504600" cy="126675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accent4"/>
              </a:buClr>
              <a:buSzPts val="1100"/>
              <a:buNone/>
              <a:defRPr sz="1100" b="0">
                <a:solidFill>
                  <a:schemeClr val="accent4"/>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8" name="Google Shape;168;p24"/>
          <p:cNvSpPr/>
          <p:nvPr/>
        </p:nvSpPr>
        <p:spPr>
          <a:xfrm>
            <a:off x="2882669" y="541889"/>
            <a:ext cx="929633" cy="1056760"/>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ADC0D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9" name="Google Shape;169;p24"/>
          <p:cNvSpPr/>
          <p:nvPr/>
        </p:nvSpPr>
        <p:spPr>
          <a:xfrm>
            <a:off x="917947" y="1077685"/>
            <a:ext cx="2138978" cy="245319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CD3A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70" name="Google Shape;170;p24"/>
          <p:cNvSpPr/>
          <p:nvPr/>
        </p:nvSpPr>
        <p:spPr>
          <a:xfrm>
            <a:off x="569026" y="2593166"/>
            <a:ext cx="904952" cy="1037889"/>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1" name="Google Shape;171;p24"/>
          <p:cNvSpPr/>
          <p:nvPr/>
        </p:nvSpPr>
        <p:spPr>
          <a:xfrm>
            <a:off x="2188436" y="3496623"/>
            <a:ext cx="494851" cy="566121"/>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EE8C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FFFFFF"/>
              </a:solidFill>
              <a:latin typeface="Mate"/>
              <a:ea typeface="Mate"/>
              <a:cs typeface="Mate"/>
              <a:sym typeface="Mate"/>
            </a:endParaRPr>
          </a:p>
        </p:txBody>
      </p:sp>
      <p:sp>
        <p:nvSpPr>
          <p:cNvPr id="172" name="Google Shape;172;p24"/>
          <p:cNvSpPr txBox="1">
            <a:spLocks noGrp="1"/>
          </p:cNvSpPr>
          <p:nvPr>
            <p:ph type="ftr" idx="11"/>
          </p:nvPr>
        </p:nvSpPr>
        <p:spPr>
          <a:xfrm>
            <a:off x="363474" y="4663440"/>
            <a:ext cx="3086100" cy="273825"/>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3" name="Google Shape;173;p24"/>
          <p:cNvSpPr txBox="1">
            <a:spLocks noGrp="1"/>
          </p:cNvSpPr>
          <p:nvPr>
            <p:ph type="sldNum" idx="12"/>
          </p:nvPr>
        </p:nvSpPr>
        <p:spPr>
          <a:xfrm>
            <a:off x="8395627" y="4663440"/>
            <a:ext cx="344025" cy="273825"/>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8 Team Members">
  <p:cSld name="8 Team Members">
    <p:spTree>
      <p:nvGrpSpPr>
        <p:cNvPr id="1" name="Shape 174"/>
        <p:cNvGrpSpPr/>
        <p:nvPr/>
      </p:nvGrpSpPr>
      <p:grpSpPr>
        <a:xfrm>
          <a:off x="0" y="0"/>
          <a:ext cx="0" cy="0"/>
          <a:chOff x="0" y="0"/>
          <a:chExt cx="0" cy="0"/>
        </a:xfrm>
      </p:grpSpPr>
      <p:sp>
        <p:nvSpPr>
          <p:cNvPr id="175" name="Google Shape;175;p25"/>
          <p:cNvSpPr txBox="1">
            <a:spLocks noGrp="1"/>
          </p:cNvSpPr>
          <p:nvPr>
            <p:ph type="title"/>
          </p:nvPr>
        </p:nvSpPr>
        <p:spPr>
          <a:xfrm>
            <a:off x="382181" y="1775470"/>
            <a:ext cx="2932425" cy="2722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6" name="Google Shape;176;p25"/>
          <p:cNvSpPr>
            <a:spLocks noGrp="1"/>
          </p:cNvSpPr>
          <p:nvPr>
            <p:ph type="pic" idx="2"/>
          </p:nvPr>
        </p:nvSpPr>
        <p:spPr>
          <a:xfrm>
            <a:off x="3202347" y="327341"/>
            <a:ext cx="879975" cy="1018350"/>
          </a:xfrm>
          <a:prstGeom prst="rect">
            <a:avLst/>
          </a:prstGeom>
          <a:noFill/>
          <a:ln>
            <a:noFill/>
          </a:ln>
        </p:spPr>
      </p:sp>
      <p:sp>
        <p:nvSpPr>
          <p:cNvPr id="177" name="Google Shape;177;p25" descr="Click icon to add picture"/>
          <p:cNvSpPr txBox="1">
            <a:spLocks noGrp="1"/>
          </p:cNvSpPr>
          <p:nvPr>
            <p:ph type="body" idx="1"/>
          </p:nvPr>
        </p:nvSpPr>
        <p:spPr>
          <a:xfrm>
            <a:off x="4140158" y="391886"/>
            <a:ext cx="1717425" cy="470025"/>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Clr>
                <a:schemeClr val="accent6"/>
              </a:buClr>
              <a:buSzPts val="1400"/>
              <a:buNone/>
              <a:defRPr sz="1400" b="1"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8" name="Google Shape;178;p25"/>
          <p:cNvSpPr txBox="1">
            <a:spLocks noGrp="1"/>
          </p:cNvSpPr>
          <p:nvPr>
            <p:ph type="body" idx="3"/>
          </p:nvPr>
        </p:nvSpPr>
        <p:spPr>
          <a:xfrm>
            <a:off x="4140158" y="874411"/>
            <a:ext cx="1717425" cy="3798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0"/>
              </a:spcBef>
              <a:spcAft>
                <a:spcPts val="0"/>
              </a:spcAft>
              <a:buClr>
                <a:schemeClr val="accent6"/>
              </a:buClr>
              <a:buSzPts val="1100"/>
              <a:buNone/>
              <a:defRPr sz="1100" b="0"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9" name="Google Shape;179;p25"/>
          <p:cNvSpPr>
            <a:spLocks noGrp="1"/>
          </p:cNvSpPr>
          <p:nvPr>
            <p:ph type="pic" idx="4"/>
          </p:nvPr>
        </p:nvSpPr>
        <p:spPr>
          <a:xfrm>
            <a:off x="6044937" y="327341"/>
            <a:ext cx="879975" cy="1018350"/>
          </a:xfrm>
          <a:prstGeom prst="rect">
            <a:avLst/>
          </a:prstGeom>
          <a:noFill/>
          <a:ln>
            <a:noFill/>
          </a:ln>
        </p:spPr>
      </p:sp>
      <p:sp>
        <p:nvSpPr>
          <p:cNvPr id="180" name="Google Shape;180;p25" descr="Click icon to add picture"/>
          <p:cNvSpPr txBox="1">
            <a:spLocks noGrp="1"/>
          </p:cNvSpPr>
          <p:nvPr>
            <p:ph type="body" idx="5"/>
          </p:nvPr>
        </p:nvSpPr>
        <p:spPr>
          <a:xfrm>
            <a:off x="6982417" y="482000"/>
            <a:ext cx="1573425" cy="37980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Clr>
                <a:schemeClr val="accent6"/>
              </a:buClr>
              <a:buSzPts val="1400"/>
              <a:buNone/>
              <a:defRPr sz="1400" b="1"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1" name="Google Shape;181;p25"/>
          <p:cNvSpPr txBox="1">
            <a:spLocks noGrp="1"/>
          </p:cNvSpPr>
          <p:nvPr>
            <p:ph type="body" idx="6"/>
          </p:nvPr>
        </p:nvSpPr>
        <p:spPr>
          <a:xfrm>
            <a:off x="6982418" y="874411"/>
            <a:ext cx="1573425" cy="3798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accent6"/>
              </a:buClr>
              <a:buSzPts val="1100"/>
              <a:buNone/>
              <a:defRPr sz="1100" b="0"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2" name="Google Shape;182;p25"/>
          <p:cNvSpPr>
            <a:spLocks noGrp="1"/>
          </p:cNvSpPr>
          <p:nvPr>
            <p:ph type="pic" idx="7"/>
          </p:nvPr>
        </p:nvSpPr>
        <p:spPr>
          <a:xfrm>
            <a:off x="3202347" y="1503167"/>
            <a:ext cx="879975" cy="1018350"/>
          </a:xfrm>
          <a:prstGeom prst="rect">
            <a:avLst/>
          </a:prstGeom>
          <a:noFill/>
          <a:ln>
            <a:noFill/>
          </a:ln>
        </p:spPr>
      </p:sp>
      <p:sp>
        <p:nvSpPr>
          <p:cNvPr id="183" name="Google Shape;183;p25" descr="Click icon to add picture"/>
          <p:cNvSpPr txBox="1">
            <a:spLocks noGrp="1"/>
          </p:cNvSpPr>
          <p:nvPr>
            <p:ph type="body" idx="8"/>
          </p:nvPr>
        </p:nvSpPr>
        <p:spPr>
          <a:xfrm>
            <a:off x="4140158" y="1578878"/>
            <a:ext cx="1644750" cy="46305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Clr>
                <a:schemeClr val="accent6"/>
              </a:buClr>
              <a:buSzPts val="1400"/>
              <a:buNone/>
              <a:defRPr sz="1400" b="1"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4" name="Google Shape;184;p25"/>
          <p:cNvSpPr txBox="1">
            <a:spLocks noGrp="1"/>
          </p:cNvSpPr>
          <p:nvPr>
            <p:ph type="body" idx="9"/>
          </p:nvPr>
        </p:nvSpPr>
        <p:spPr>
          <a:xfrm>
            <a:off x="4140159" y="2054791"/>
            <a:ext cx="1644750" cy="3798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0"/>
              </a:spcBef>
              <a:spcAft>
                <a:spcPts val="0"/>
              </a:spcAft>
              <a:buClr>
                <a:schemeClr val="accent6"/>
              </a:buClr>
              <a:buSzPts val="1100"/>
              <a:buNone/>
              <a:defRPr sz="1100" b="0"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5" name="Google Shape;185;p25"/>
          <p:cNvSpPr>
            <a:spLocks noGrp="1"/>
          </p:cNvSpPr>
          <p:nvPr>
            <p:ph type="pic" idx="13"/>
          </p:nvPr>
        </p:nvSpPr>
        <p:spPr>
          <a:xfrm>
            <a:off x="6044937" y="1503167"/>
            <a:ext cx="879975" cy="1018350"/>
          </a:xfrm>
          <a:prstGeom prst="rect">
            <a:avLst/>
          </a:prstGeom>
          <a:noFill/>
          <a:ln>
            <a:noFill/>
          </a:ln>
        </p:spPr>
      </p:sp>
      <p:sp>
        <p:nvSpPr>
          <p:cNvPr id="186" name="Google Shape;186;p25" descr="Click icon to add picture"/>
          <p:cNvSpPr txBox="1">
            <a:spLocks noGrp="1"/>
          </p:cNvSpPr>
          <p:nvPr>
            <p:ph type="body" idx="14"/>
          </p:nvPr>
        </p:nvSpPr>
        <p:spPr>
          <a:xfrm>
            <a:off x="6982417" y="1524152"/>
            <a:ext cx="1573425" cy="525825"/>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Clr>
                <a:schemeClr val="accent6"/>
              </a:buClr>
              <a:buSzPts val="1400"/>
              <a:buNone/>
              <a:defRPr sz="1400" b="1"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7" name="Google Shape;187;p25"/>
          <p:cNvSpPr txBox="1">
            <a:spLocks noGrp="1"/>
          </p:cNvSpPr>
          <p:nvPr>
            <p:ph type="body" idx="15"/>
          </p:nvPr>
        </p:nvSpPr>
        <p:spPr>
          <a:xfrm>
            <a:off x="6982417" y="2059805"/>
            <a:ext cx="1573425" cy="3798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accent6"/>
              </a:buClr>
              <a:buSzPts val="1100"/>
              <a:buNone/>
              <a:defRPr sz="1100" b="0"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8" name="Google Shape;188;p25"/>
          <p:cNvSpPr>
            <a:spLocks noGrp="1"/>
          </p:cNvSpPr>
          <p:nvPr>
            <p:ph type="pic" idx="16"/>
          </p:nvPr>
        </p:nvSpPr>
        <p:spPr>
          <a:xfrm>
            <a:off x="3202347" y="2678993"/>
            <a:ext cx="879975" cy="1018350"/>
          </a:xfrm>
          <a:prstGeom prst="rect">
            <a:avLst/>
          </a:prstGeom>
          <a:noFill/>
          <a:ln>
            <a:noFill/>
          </a:ln>
        </p:spPr>
      </p:sp>
      <p:sp>
        <p:nvSpPr>
          <p:cNvPr id="189" name="Google Shape;189;p25" descr="Click icon to add picture"/>
          <p:cNvSpPr txBox="1">
            <a:spLocks noGrp="1"/>
          </p:cNvSpPr>
          <p:nvPr>
            <p:ph type="body" idx="17"/>
          </p:nvPr>
        </p:nvSpPr>
        <p:spPr>
          <a:xfrm>
            <a:off x="4140158" y="2831637"/>
            <a:ext cx="1573425" cy="37980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Clr>
                <a:schemeClr val="accent6"/>
              </a:buClr>
              <a:buSzPts val="1400"/>
              <a:buNone/>
              <a:defRPr sz="1400" b="1"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0" name="Google Shape;190;p25"/>
          <p:cNvSpPr txBox="1">
            <a:spLocks noGrp="1"/>
          </p:cNvSpPr>
          <p:nvPr>
            <p:ph type="body" idx="18"/>
          </p:nvPr>
        </p:nvSpPr>
        <p:spPr>
          <a:xfrm>
            <a:off x="4140158" y="3234058"/>
            <a:ext cx="1573425" cy="3798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accent6"/>
              </a:buClr>
              <a:buSzPts val="1100"/>
              <a:buNone/>
              <a:defRPr sz="1100" b="0"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1" name="Google Shape;191;p25"/>
          <p:cNvSpPr>
            <a:spLocks noGrp="1"/>
          </p:cNvSpPr>
          <p:nvPr>
            <p:ph type="pic" idx="19"/>
          </p:nvPr>
        </p:nvSpPr>
        <p:spPr>
          <a:xfrm>
            <a:off x="6044937" y="2678993"/>
            <a:ext cx="879975" cy="1018350"/>
          </a:xfrm>
          <a:prstGeom prst="rect">
            <a:avLst/>
          </a:prstGeom>
          <a:noFill/>
          <a:ln>
            <a:noFill/>
          </a:ln>
        </p:spPr>
      </p:sp>
      <p:sp>
        <p:nvSpPr>
          <p:cNvPr id="192" name="Google Shape;192;p25" descr="Click icon to add picture"/>
          <p:cNvSpPr txBox="1">
            <a:spLocks noGrp="1"/>
          </p:cNvSpPr>
          <p:nvPr>
            <p:ph type="body" idx="20"/>
          </p:nvPr>
        </p:nvSpPr>
        <p:spPr>
          <a:xfrm>
            <a:off x="6982417" y="2831637"/>
            <a:ext cx="1573425" cy="37980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Clr>
                <a:schemeClr val="accent6"/>
              </a:buClr>
              <a:buSzPts val="1400"/>
              <a:buNone/>
              <a:defRPr sz="1400" b="1"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3" name="Google Shape;193;p25"/>
          <p:cNvSpPr txBox="1">
            <a:spLocks noGrp="1"/>
          </p:cNvSpPr>
          <p:nvPr>
            <p:ph type="body" idx="21"/>
          </p:nvPr>
        </p:nvSpPr>
        <p:spPr>
          <a:xfrm>
            <a:off x="6982418" y="3234058"/>
            <a:ext cx="1573425" cy="3798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accent6"/>
              </a:buClr>
              <a:buSzPts val="1100"/>
              <a:buNone/>
              <a:defRPr sz="1100" b="0"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4" name="Google Shape;194;p25"/>
          <p:cNvSpPr>
            <a:spLocks noGrp="1"/>
          </p:cNvSpPr>
          <p:nvPr>
            <p:ph type="pic" idx="22"/>
          </p:nvPr>
        </p:nvSpPr>
        <p:spPr>
          <a:xfrm>
            <a:off x="3202347" y="3865211"/>
            <a:ext cx="879975" cy="1018350"/>
          </a:xfrm>
          <a:prstGeom prst="rect">
            <a:avLst/>
          </a:prstGeom>
          <a:noFill/>
          <a:ln>
            <a:noFill/>
          </a:ln>
        </p:spPr>
      </p:sp>
      <p:sp>
        <p:nvSpPr>
          <p:cNvPr id="195" name="Google Shape;195;p25" descr="Click icon to add picture"/>
          <p:cNvSpPr txBox="1">
            <a:spLocks noGrp="1"/>
          </p:cNvSpPr>
          <p:nvPr>
            <p:ph type="body" idx="23"/>
          </p:nvPr>
        </p:nvSpPr>
        <p:spPr>
          <a:xfrm>
            <a:off x="4140158" y="4027087"/>
            <a:ext cx="1573425" cy="37980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Clr>
                <a:schemeClr val="accent6"/>
              </a:buClr>
              <a:buSzPts val="1400"/>
              <a:buNone/>
              <a:defRPr sz="1400" b="1"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6" name="Google Shape;196;p25"/>
          <p:cNvSpPr txBox="1">
            <a:spLocks noGrp="1"/>
          </p:cNvSpPr>
          <p:nvPr>
            <p:ph type="body" idx="24"/>
          </p:nvPr>
        </p:nvSpPr>
        <p:spPr>
          <a:xfrm>
            <a:off x="4140158" y="4426196"/>
            <a:ext cx="1573425" cy="3798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accent6"/>
              </a:buClr>
              <a:buSzPts val="1100"/>
              <a:buNone/>
              <a:defRPr sz="1100" b="0"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7" name="Google Shape;197;p25"/>
          <p:cNvSpPr>
            <a:spLocks noGrp="1"/>
          </p:cNvSpPr>
          <p:nvPr>
            <p:ph type="pic" idx="25"/>
          </p:nvPr>
        </p:nvSpPr>
        <p:spPr>
          <a:xfrm>
            <a:off x="6044937" y="3865211"/>
            <a:ext cx="879975" cy="1018350"/>
          </a:xfrm>
          <a:prstGeom prst="rect">
            <a:avLst/>
          </a:prstGeom>
          <a:noFill/>
          <a:ln>
            <a:noFill/>
          </a:ln>
        </p:spPr>
      </p:sp>
      <p:sp>
        <p:nvSpPr>
          <p:cNvPr id="198" name="Google Shape;198;p25" descr="Click icon to add picture"/>
          <p:cNvSpPr txBox="1">
            <a:spLocks noGrp="1"/>
          </p:cNvSpPr>
          <p:nvPr>
            <p:ph type="body" idx="26"/>
          </p:nvPr>
        </p:nvSpPr>
        <p:spPr>
          <a:xfrm>
            <a:off x="6985209" y="4027087"/>
            <a:ext cx="1573425" cy="37980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Clr>
                <a:schemeClr val="accent6"/>
              </a:buClr>
              <a:buSzPts val="1400"/>
              <a:buNone/>
              <a:defRPr sz="1400" b="1"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9" name="Google Shape;199;p25"/>
          <p:cNvSpPr txBox="1">
            <a:spLocks noGrp="1"/>
          </p:cNvSpPr>
          <p:nvPr>
            <p:ph type="body" idx="27"/>
          </p:nvPr>
        </p:nvSpPr>
        <p:spPr>
          <a:xfrm>
            <a:off x="6982418" y="4426196"/>
            <a:ext cx="1573425" cy="3798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accent6"/>
              </a:buClr>
              <a:buSzPts val="1100"/>
              <a:buNone/>
              <a:defRPr sz="1100" b="0"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0" name="Google Shape;200;p25"/>
          <p:cNvSpPr txBox="1">
            <a:spLocks noGrp="1"/>
          </p:cNvSpPr>
          <p:nvPr>
            <p:ph type="ftr" idx="11"/>
          </p:nvPr>
        </p:nvSpPr>
        <p:spPr>
          <a:xfrm>
            <a:off x="363474" y="4663440"/>
            <a:ext cx="3086100" cy="273825"/>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1" name="Google Shape;201;p25"/>
          <p:cNvSpPr txBox="1">
            <a:spLocks noGrp="1"/>
          </p:cNvSpPr>
          <p:nvPr>
            <p:ph type="sldNum" idx="12"/>
          </p:nvPr>
        </p:nvSpPr>
        <p:spPr>
          <a:xfrm>
            <a:off x="8395627" y="4663440"/>
            <a:ext cx="344025" cy="273825"/>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5 Column with Icons">
  <p:cSld name="5 Column with Icons">
    <p:spTree>
      <p:nvGrpSpPr>
        <p:cNvPr id="1" name="Shape 202"/>
        <p:cNvGrpSpPr/>
        <p:nvPr/>
      </p:nvGrpSpPr>
      <p:grpSpPr>
        <a:xfrm>
          <a:off x="0" y="0"/>
          <a:ext cx="0" cy="0"/>
          <a:chOff x="0" y="0"/>
          <a:chExt cx="0" cy="0"/>
        </a:xfrm>
      </p:grpSpPr>
      <p:sp>
        <p:nvSpPr>
          <p:cNvPr id="203" name="Google Shape;203;p26"/>
          <p:cNvSpPr/>
          <p:nvPr/>
        </p:nvSpPr>
        <p:spPr>
          <a:xfrm>
            <a:off x="1591227" y="1552955"/>
            <a:ext cx="1184665" cy="137756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204" name="Google Shape;204;p26"/>
          <p:cNvSpPr/>
          <p:nvPr/>
        </p:nvSpPr>
        <p:spPr>
          <a:xfrm>
            <a:off x="3131150" y="1555080"/>
            <a:ext cx="1184665" cy="137756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205" name="Google Shape;205;p26"/>
          <p:cNvSpPr/>
          <p:nvPr/>
        </p:nvSpPr>
        <p:spPr>
          <a:xfrm>
            <a:off x="4731284" y="1548390"/>
            <a:ext cx="1184665" cy="137756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206" name="Google Shape;206;p26"/>
          <p:cNvSpPr/>
          <p:nvPr/>
        </p:nvSpPr>
        <p:spPr>
          <a:xfrm>
            <a:off x="6305364" y="1551735"/>
            <a:ext cx="1184665" cy="137756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207" name="Google Shape;207;p26" descr="Click icon to add picture"/>
          <p:cNvSpPr txBox="1">
            <a:spLocks noGrp="1"/>
          </p:cNvSpPr>
          <p:nvPr>
            <p:ph type="body" idx="1"/>
          </p:nvPr>
        </p:nvSpPr>
        <p:spPr>
          <a:xfrm>
            <a:off x="616328" y="3312424"/>
            <a:ext cx="1408275" cy="379800"/>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800"/>
              </a:spcBef>
              <a:spcAft>
                <a:spcPts val="0"/>
              </a:spcAft>
              <a:buClr>
                <a:schemeClr val="accent6"/>
              </a:buClr>
              <a:buSzPts val="1400"/>
              <a:buNone/>
              <a:defRPr sz="1400" b="1">
                <a:solidFill>
                  <a:schemeClr val="accent6"/>
                </a:solidFil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8" name="Google Shape;208;p26"/>
          <p:cNvSpPr txBox="1">
            <a:spLocks noGrp="1"/>
          </p:cNvSpPr>
          <p:nvPr>
            <p:ph type="body" idx="2"/>
          </p:nvPr>
        </p:nvSpPr>
        <p:spPr>
          <a:xfrm>
            <a:off x="684470" y="3755798"/>
            <a:ext cx="1268775" cy="608400"/>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0"/>
              </a:spcBef>
              <a:spcAft>
                <a:spcPts val="0"/>
              </a:spcAft>
              <a:buClr>
                <a:schemeClr val="accent6"/>
              </a:buClr>
              <a:buSzPts val="1100"/>
              <a:buNone/>
              <a:defRPr sz="1100" b="0"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9" name="Google Shape;209;p26" descr="Click icon to add picture"/>
          <p:cNvSpPr txBox="1">
            <a:spLocks noGrp="1"/>
          </p:cNvSpPr>
          <p:nvPr>
            <p:ph type="body" idx="3"/>
          </p:nvPr>
        </p:nvSpPr>
        <p:spPr>
          <a:xfrm>
            <a:off x="2166236" y="3312424"/>
            <a:ext cx="1408275" cy="379800"/>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800"/>
              </a:spcBef>
              <a:spcAft>
                <a:spcPts val="0"/>
              </a:spcAft>
              <a:buClr>
                <a:schemeClr val="accent6"/>
              </a:buClr>
              <a:buSzPts val="1400"/>
              <a:buNone/>
              <a:defRPr sz="1400" b="1">
                <a:solidFill>
                  <a:schemeClr val="accent6"/>
                </a:solidFil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0" name="Google Shape;210;p26"/>
          <p:cNvSpPr txBox="1">
            <a:spLocks noGrp="1"/>
          </p:cNvSpPr>
          <p:nvPr>
            <p:ph type="body" idx="4"/>
          </p:nvPr>
        </p:nvSpPr>
        <p:spPr>
          <a:xfrm>
            <a:off x="2234378" y="3755798"/>
            <a:ext cx="1268775" cy="608400"/>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0"/>
              </a:spcBef>
              <a:spcAft>
                <a:spcPts val="0"/>
              </a:spcAft>
              <a:buClr>
                <a:schemeClr val="accent6"/>
              </a:buClr>
              <a:buSzPts val="1100"/>
              <a:buNone/>
              <a:defRPr sz="1100" b="0"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1" name="Google Shape;211;p26" descr="Click icon to add picture"/>
          <p:cNvSpPr txBox="1">
            <a:spLocks noGrp="1"/>
          </p:cNvSpPr>
          <p:nvPr>
            <p:ph type="body" idx="5"/>
          </p:nvPr>
        </p:nvSpPr>
        <p:spPr>
          <a:xfrm>
            <a:off x="3805424" y="3312424"/>
            <a:ext cx="1408275" cy="379800"/>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800"/>
              </a:spcBef>
              <a:spcAft>
                <a:spcPts val="0"/>
              </a:spcAft>
              <a:buClr>
                <a:schemeClr val="accent6"/>
              </a:buClr>
              <a:buSzPts val="1400"/>
              <a:buNone/>
              <a:defRPr sz="1400" b="1">
                <a:solidFill>
                  <a:schemeClr val="accent6"/>
                </a:solidFil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2" name="Google Shape;212;p26"/>
          <p:cNvSpPr txBox="1">
            <a:spLocks noGrp="1"/>
          </p:cNvSpPr>
          <p:nvPr>
            <p:ph type="body" idx="6"/>
          </p:nvPr>
        </p:nvSpPr>
        <p:spPr>
          <a:xfrm>
            <a:off x="3873566" y="3755798"/>
            <a:ext cx="1268775" cy="608400"/>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0"/>
              </a:spcBef>
              <a:spcAft>
                <a:spcPts val="0"/>
              </a:spcAft>
              <a:buClr>
                <a:schemeClr val="accent6"/>
              </a:buClr>
              <a:buSzPts val="1100"/>
              <a:buNone/>
              <a:defRPr sz="1100" b="0"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3" name="Google Shape;213;p26" descr="Click icon to add picture"/>
          <p:cNvSpPr txBox="1">
            <a:spLocks noGrp="1"/>
          </p:cNvSpPr>
          <p:nvPr>
            <p:ph type="body" idx="7"/>
          </p:nvPr>
        </p:nvSpPr>
        <p:spPr>
          <a:xfrm>
            <a:off x="5444612" y="3312424"/>
            <a:ext cx="1408275" cy="379800"/>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800"/>
              </a:spcBef>
              <a:spcAft>
                <a:spcPts val="0"/>
              </a:spcAft>
              <a:buClr>
                <a:schemeClr val="accent6"/>
              </a:buClr>
              <a:buSzPts val="1400"/>
              <a:buNone/>
              <a:defRPr sz="1400" b="1">
                <a:solidFill>
                  <a:schemeClr val="accent6"/>
                </a:solidFil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4" name="Google Shape;214;p26"/>
          <p:cNvSpPr txBox="1">
            <a:spLocks noGrp="1"/>
          </p:cNvSpPr>
          <p:nvPr>
            <p:ph type="body" idx="8"/>
          </p:nvPr>
        </p:nvSpPr>
        <p:spPr>
          <a:xfrm>
            <a:off x="5512754" y="3755798"/>
            <a:ext cx="1268775" cy="608400"/>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0"/>
              </a:spcBef>
              <a:spcAft>
                <a:spcPts val="0"/>
              </a:spcAft>
              <a:buClr>
                <a:schemeClr val="accent6"/>
              </a:buClr>
              <a:buSzPts val="1100"/>
              <a:buNone/>
              <a:defRPr sz="1100" b="0"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5" name="Google Shape;215;p26" descr="Click icon to add picture"/>
          <p:cNvSpPr txBox="1">
            <a:spLocks noGrp="1"/>
          </p:cNvSpPr>
          <p:nvPr>
            <p:ph type="body" idx="9"/>
          </p:nvPr>
        </p:nvSpPr>
        <p:spPr>
          <a:xfrm>
            <a:off x="7083799" y="3312424"/>
            <a:ext cx="1408275" cy="379800"/>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800"/>
              </a:spcBef>
              <a:spcAft>
                <a:spcPts val="0"/>
              </a:spcAft>
              <a:buClr>
                <a:schemeClr val="accent6"/>
              </a:buClr>
              <a:buSzPts val="1400"/>
              <a:buNone/>
              <a:defRPr sz="1400" b="1">
                <a:solidFill>
                  <a:schemeClr val="accent6"/>
                </a:solidFil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6" name="Google Shape;216;p26"/>
          <p:cNvSpPr txBox="1">
            <a:spLocks noGrp="1"/>
          </p:cNvSpPr>
          <p:nvPr>
            <p:ph type="body" idx="13"/>
          </p:nvPr>
        </p:nvSpPr>
        <p:spPr>
          <a:xfrm>
            <a:off x="7151942" y="3755798"/>
            <a:ext cx="1268775" cy="608400"/>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0"/>
              </a:spcBef>
              <a:spcAft>
                <a:spcPts val="0"/>
              </a:spcAft>
              <a:buClr>
                <a:schemeClr val="accent6"/>
              </a:buClr>
              <a:buSzPts val="1100"/>
              <a:buNone/>
              <a:defRPr sz="1100" b="0"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7" name="Google Shape;217;p26"/>
          <p:cNvSpPr>
            <a:spLocks noGrp="1"/>
          </p:cNvSpPr>
          <p:nvPr>
            <p:ph type="pic" idx="14"/>
          </p:nvPr>
        </p:nvSpPr>
        <p:spPr>
          <a:xfrm>
            <a:off x="737462" y="1555079"/>
            <a:ext cx="1215675" cy="1381275"/>
          </a:xfrm>
          <a:prstGeom prst="rect">
            <a:avLst/>
          </a:prstGeom>
          <a:solidFill>
            <a:srgbClr val="F2F2F2"/>
          </a:solidFill>
          <a:ln>
            <a:noFill/>
          </a:ln>
        </p:spPr>
      </p:sp>
      <p:sp>
        <p:nvSpPr>
          <p:cNvPr id="218" name="Google Shape;218;p26"/>
          <p:cNvSpPr>
            <a:spLocks noGrp="1"/>
          </p:cNvSpPr>
          <p:nvPr>
            <p:ph type="pic" idx="15"/>
          </p:nvPr>
        </p:nvSpPr>
        <p:spPr>
          <a:xfrm>
            <a:off x="2332010" y="1555079"/>
            <a:ext cx="1215675" cy="1381275"/>
          </a:xfrm>
          <a:prstGeom prst="rect">
            <a:avLst/>
          </a:prstGeom>
          <a:solidFill>
            <a:srgbClr val="F2F2F2"/>
          </a:solidFill>
          <a:ln>
            <a:noFill/>
          </a:ln>
        </p:spPr>
      </p:sp>
      <p:sp>
        <p:nvSpPr>
          <p:cNvPr id="219" name="Google Shape;219;p26"/>
          <p:cNvSpPr>
            <a:spLocks noGrp="1"/>
          </p:cNvSpPr>
          <p:nvPr>
            <p:ph type="pic" idx="16"/>
          </p:nvPr>
        </p:nvSpPr>
        <p:spPr>
          <a:xfrm>
            <a:off x="3926558" y="1555079"/>
            <a:ext cx="1215675" cy="1381275"/>
          </a:xfrm>
          <a:prstGeom prst="rect">
            <a:avLst/>
          </a:prstGeom>
          <a:solidFill>
            <a:srgbClr val="F2F2F2"/>
          </a:solidFill>
          <a:ln>
            <a:noFill/>
          </a:ln>
        </p:spPr>
      </p:sp>
      <p:sp>
        <p:nvSpPr>
          <p:cNvPr id="220" name="Google Shape;220;p26"/>
          <p:cNvSpPr>
            <a:spLocks noGrp="1"/>
          </p:cNvSpPr>
          <p:nvPr>
            <p:ph type="pic" idx="17"/>
          </p:nvPr>
        </p:nvSpPr>
        <p:spPr>
          <a:xfrm>
            <a:off x="5521106" y="1555079"/>
            <a:ext cx="1215675" cy="1381275"/>
          </a:xfrm>
          <a:prstGeom prst="rect">
            <a:avLst/>
          </a:prstGeom>
          <a:solidFill>
            <a:srgbClr val="F2F2F2"/>
          </a:solidFill>
          <a:ln>
            <a:noFill/>
          </a:ln>
        </p:spPr>
      </p:sp>
      <p:sp>
        <p:nvSpPr>
          <p:cNvPr id="221" name="Google Shape;221;p26"/>
          <p:cNvSpPr>
            <a:spLocks noGrp="1"/>
          </p:cNvSpPr>
          <p:nvPr>
            <p:ph type="pic" idx="18"/>
          </p:nvPr>
        </p:nvSpPr>
        <p:spPr>
          <a:xfrm>
            <a:off x="7115652" y="1555079"/>
            <a:ext cx="1215675" cy="1381275"/>
          </a:xfrm>
          <a:prstGeom prst="rect">
            <a:avLst/>
          </a:prstGeom>
          <a:solidFill>
            <a:srgbClr val="F2F2F2"/>
          </a:solidFill>
          <a:ln>
            <a:noFill/>
          </a:ln>
        </p:spPr>
      </p:sp>
      <p:sp>
        <p:nvSpPr>
          <p:cNvPr id="222" name="Google Shape;222;p26"/>
          <p:cNvSpPr txBox="1">
            <a:spLocks noGrp="1"/>
          </p:cNvSpPr>
          <p:nvPr>
            <p:ph type="title"/>
          </p:nvPr>
        </p:nvSpPr>
        <p:spPr>
          <a:xfrm>
            <a:off x="628650" y="273844"/>
            <a:ext cx="7886700" cy="994275"/>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3" name="Google Shape;223;p26"/>
          <p:cNvSpPr txBox="1">
            <a:spLocks noGrp="1"/>
          </p:cNvSpPr>
          <p:nvPr>
            <p:ph type="ftr" idx="11"/>
          </p:nvPr>
        </p:nvSpPr>
        <p:spPr>
          <a:xfrm>
            <a:off x="363474" y="4663440"/>
            <a:ext cx="3086100" cy="273825"/>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4" name="Google Shape;224;p26"/>
          <p:cNvSpPr txBox="1">
            <a:spLocks noGrp="1"/>
          </p:cNvSpPr>
          <p:nvPr>
            <p:ph type="sldNum" idx="12"/>
          </p:nvPr>
        </p:nvSpPr>
        <p:spPr>
          <a:xfrm>
            <a:off x="8395627" y="4663440"/>
            <a:ext cx="344025" cy="273825"/>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225"/>
        <p:cNvGrpSpPr/>
        <p:nvPr/>
      </p:nvGrpSpPr>
      <p:grpSpPr>
        <a:xfrm>
          <a:off x="0" y="0"/>
          <a:ext cx="0" cy="0"/>
          <a:chOff x="0" y="0"/>
          <a:chExt cx="0" cy="0"/>
        </a:xfrm>
      </p:grpSpPr>
      <p:sp>
        <p:nvSpPr>
          <p:cNvPr id="226" name="Google Shape;226;p27"/>
          <p:cNvSpPr/>
          <p:nvPr/>
        </p:nvSpPr>
        <p:spPr>
          <a:xfrm>
            <a:off x="971631" y="2279939"/>
            <a:ext cx="1785224" cy="204747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accent6"/>
              </a:solidFill>
              <a:latin typeface="Mate"/>
              <a:ea typeface="Mate"/>
              <a:cs typeface="Mate"/>
              <a:sym typeface="Mate"/>
            </a:endParaRPr>
          </a:p>
        </p:txBody>
      </p:sp>
      <p:sp>
        <p:nvSpPr>
          <p:cNvPr id="227" name="Google Shape;227;p27"/>
          <p:cNvSpPr/>
          <p:nvPr/>
        </p:nvSpPr>
        <p:spPr>
          <a:xfrm>
            <a:off x="2753072" y="1257785"/>
            <a:ext cx="1785224" cy="204747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accent6"/>
              </a:solidFill>
              <a:latin typeface="Mate"/>
              <a:ea typeface="Mate"/>
              <a:cs typeface="Mate"/>
              <a:sym typeface="Mate"/>
            </a:endParaRPr>
          </a:p>
        </p:txBody>
      </p:sp>
      <p:sp>
        <p:nvSpPr>
          <p:cNvPr id="228" name="Google Shape;228;p27"/>
          <p:cNvSpPr/>
          <p:nvPr/>
        </p:nvSpPr>
        <p:spPr>
          <a:xfrm>
            <a:off x="3649257" y="2791731"/>
            <a:ext cx="1785224" cy="204747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accent6"/>
              </a:solidFill>
              <a:latin typeface="Mate"/>
              <a:ea typeface="Mate"/>
              <a:cs typeface="Mate"/>
              <a:sym typeface="Mate"/>
            </a:endParaRPr>
          </a:p>
        </p:txBody>
      </p:sp>
      <p:sp>
        <p:nvSpPr>
          <p:cNvPr id="229" name="Google Shape;229;p27"/>
          <p:cNvSpPr/>
          <p:nvPr/>
        </p:nvSpPr>
        <p:spPr>
          <a:xfrm>
            <a:off x="5434251" y="2794058"/>
            <a:ext cx="1785224" cy="204747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accent6"/>
              </a:solidFill>
              <a:latin typeface="Mate"/>
              <a:ea typeface="Mate"/>
              <a:cs typeface="Mate"/>
              <a:sym typeface="Mate"/>
            </a:endParaRPr>
          </a:p>
        </p:txBody>
      </p:sp>
      <p:sp>
        <p:nvSpPr>
          <p:cNvPr id="230" name="Google Shape;230;p27"/>
          <p:cNvSpPr/>
          <p:nvPr/>
        </p:nvSpPr>
        <p:spPr>
          <a:xfrm>
            <a:off x="6330547" y="1257785"/>
            <a:ext cx="1785224" cy="204747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accent6"/>
              </a:solidFill>
              <a:latin typeface="Mate"/>
              <a:ea typeface="Mate"/>
              <a:cs typeface="Mate"/>
              <a:sym typeface="Mate"/>
            </a:endParaRPr>
          </a:p>
        </p:txBody>
      </p:sp>
      <p:sp>
        <p:nvSpPr>
          <p:cNvPr id="231" name="Google Shape;231;p27"/>
          <p:cNvSpPr/>
          <p:nvPr/>
        </p:nvSpPr>
        <p:spPr>
          <a:xfrm>
            <a:off x="956084" y="1250270"/>
            <a:ext cx="5364576" cy="2052713"/>
          </a:xfrm>
          <a:custGeom>
            <a:avLst/>
            <a:gdLst/>
            <a:ahLst/>
            <a:cxnLst/>
            <a:rect l="l" t="t" r="r" b="b"/>
            <a:pathLst>
              <a:path w="7152768" h="2736950" extrusionOk="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solidFill>
              <a:srgbClr val="D9E5F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accent6"/>
              </a:solidFill>
              <a:latin typeface="Mate"/>
              <a:ea typeface="Mate"/>
              <a:cs typeface="Mate"/>
              <a:sym typeface="Mate"/>
            </a:endParaRPr>
          </a:p>
        </p:txBody>
      </p:sp>
      <p:sp>
        <p:nvSpPr>
          <p:cNvPr id="232" name="Google Shape;232;p27"/>
          <p:cNvSpPr/>
          <p:nvPr/>
        </p:nvSpPr>
        <p:spPr>
          <a:xfrm>
            <a:off x="6330734" y="1258106"/>
            <a:ext cx="1780162" cy="1546698"/>
          </a:xfrm>
          <a:custGeom>
            <a:avLst/>
            <a:gdLst/>
            <a:ahLst/>
            <a:cxnLst/>
            <a:rect l="l" t="t" r="r" b="b"/>
            <a:pathLst>
              <a:path w="2373549" h="2062264" extrusionOk="0">
                <a:moveTo>
                  <a:pt x="2373549" y="680936"/>
                </a:moveTo>
                <a:lnTo>
                  <a:pt x="1186774" y="0"/>
                </a:lnTo>
                <a:lnTo>
                  <a:pt x="0" y="690664"/>
                </a:lnTo>
                <a:lnTo>
                  <a:pt x="0" y="2062264"/>
                </a:lnTo>
              </a:path>
            </a:pathLst>
          </a:custGeom>
          <a:noFill/>
          <a:ln w="38100" cap="flat" cmpd="sng">
            <a:solidFill>
              <a:srgbClr val="D9E5F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accent6"/>
              </a:solidFill>
              <a:latin typeface="Mate"/>
              <a:ea typeface="Mate"/>
              <a:cs typeface="Mate"/>
              <a:sym typeface="Mate"/>
            </a:endParaRPr>
          </a:p>
        </p:txBody>
      </p:sp>
      <p:sp>
        <p:nvSpPr>
          <p:cNvPr id="233" name="Google Shape;233;p27"/>
          <p:cNvSpPr/>
          <p:nvPr/>
        </p:nvSpPr>
        <p:spPr>
          <a:xfrm flipH="1">
            <a:off x="8033550" y="1682600"/>
            <a:ext cx="156310" cy="17927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accent6"/>
              </a:solidFill>
              <a:latin typeface="Mate"/>
              <a:ea typeface="Mate"/>
              <a:cs typeface="Mate"/>
              <a:sym typeface="Mate"/>
            </a:endParaRPr>
          </a:p>
        </p:txBody>
      </p:sp>
      <p:sp>
        <p:nvSpPr>
          <p:cNvPr id="234" name="Google Shape;234;p27"/>
          <p:cNvSpPr/>
          <p:nvPr/>
        </p:nvSpPr>
        <p:spPr>
          <a:xfrm flipH="1">
            <a:off x="7147842" y="1178324"/>
            <a:ext cx="156310" cy="17927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accent6"/>
              </a:solidFill>
              <a:latin typeface="Mate"/>
              <a:ea typeface="Mate"/>
              <a:cs typeface="Mate"/>
              <a:sym typeface="Mate"/>
            </a:endParaRPr>
          </a:p>
        </p:txBody>
      </p:sp>
      <p:sp>
        <p:nvSpPr>
          <p:cNvPr id="235" name="Google Shape;235;p27"/>
          <p:cNvSpPr/>
          <p:nvPr/>
        </p:nvSpPr>
        <p:spPr>
          <a:xfrm flipH="1">
            <a:off x="6243052" y="1693782"/>
            <a:ext cx="156310" cy="17927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accent6"/>
              </a:solidFill>
              <a:latin typeface="Mate"/>
              <a:ea typeface="Mate"/>
              <a:cs typeface="Mate"/>
              <a:sym typeface="Mate"/>
            </a:endParaRPr>
          </a:p>
        </p:txBody>
      </p:sp>
      <p:sp>
        <p:nvSpPr>
          <p:cNvPr id="236" name="Google Shape;236;p27"/>
          <p:cNvSpPr/>
          <p:nvPr/>
        </p:nvSpPr>
        <p:spPr>
          <a:xfrm flipH="1">
            <a:off x="6247019" y="2708141"/>
            <a:ext cx="156310" cy="17927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accent6"/>
              </a:solidFill>
              <a:latin typeface="Mate"/>
              <a:ea typeface="Mate"/>
              <a:cs typeface="Mate"/>
              <a:sym typeface="Mate"/>
            </a:endParaRPr>
          </a:p>
        </p:txBody>
      </p:sp>
      <p:sp>
        <p:nvSpPr>
          <p:cNvPr id="237" name="Google Shape;237;p27"/>
          <p:cNvSpPr/>
          <p:nvPr/>
        </p:nvSpPr>
        <p:spPr>
          <a:xfrm flipH="1">
            <a:off x="5356436" y="3218145"/>
            <a:ext cx="156310" cy="17927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accent6"/>
              </a:solidFill>
              <a:latin typeface="Mate"/>
              <a:ea typeface="Mate"/>
              <a:cs typeface="Mate"/>
              <a:sym typeface="Mate"/>
            </a:endParaRPr>
          </a:p>
        </p:txBody>
      </p:sp>
      <p:sp>
        <p:nvSpPr>
          <p:cNvPr id="238" name="Google Shape;238;p27"/>
          <p:cNvSpPr/>
          <p:nvPr/>
        </p:nvSpPr>
        <p:spPr>
          <a:xfrm flipH="1">
            <a:off x="4450309" y="2710043"/>
            <a:ext cx="156310" cy="17927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accent6"/>
              </a:solidFill>
              <a:latin typeface="Mate"/>
              <a:ea typeface="Mate"/>
              <a:cs typeface="Mate"/>
              <a:sym typeface="Mate"/>
            </a:endParaRPr>
          </a:p>
        </p:txBody>
      </p:sp>
      <p:sp>
        <p:nvSpPr>
          <p:cNvPr id="239" name="Google Shape;239;p27"/>
          <p:cNvSpPr/>
          <p:nvPr/>
        </p:nvSpPr>
        <p:spPr>
          <a:xfrm flipH="1">
            <a:off x="4460919" y="1688475"/>
            <a:ext cx="156310" cy="17927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accent6"/>
              </a:solidFill>
              <a:latin typeface="Mate"/>
              <a:ea typeface="Mate"/>
              <a:cs typeface="Mate"/>
              <a:sym typeface="Mate"/>
            </a:endParaRPr>
          </a:p>
        </p:txBody>
      </p:sp>
      <p:sp>
        <p:nvSpPr>
          <p:cNvPr id="240" name="Google Shape;240;p27"/>
          <p:cNvSpPr/>
          <p:nvPr/>
        </p:nvSpPr>
        <p:spPr>
          <a:xfrm flipH="1">
            <a:off x="3580541" y="1174328"/>
            <a:ext cx="156310" cy="17927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accent6"/>
              </a:solidFill>
              <a:latin typeface="Mate"/>
              <a:ea typeface="Mate"/>
              <a:cs typeface="Mate"/>
              <a:sym typeface="Mate"/>
            </a:endParaRPr>
          </a:p>
        </p:txBody>
      </p:sp>
      <p:sp>
        <p:nvSpPr>
          <p:cNvPr id="241" name="Google Shape;241;p27"/>
          <p:cNvSpPr/>
          <p:nvPr/>
        </p:nvSpPr>
        <p:spPr>
          <a:xfrm flipH="1">
            <a:off x="2671306" y="1685867"/>
            <a:ext cx="156310" cy="17927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accent6"/>
              </a:solidFill>
              <a:latin typeface="Mate"/>
              <a:ea typeface="Mate"/>
              <a:cs typeface="Mate"/>
              <a:sym typeface="Mate"/>
            </a:endParaRPr>
          </a:p>
        </p:txBody>
      </p:sp>
      <p:sp>
        <p:nvSpPr>
          <p:cNvPr id="242" name="Google Shape;242;p27"/>
          <p:cNvSpPr/>
          <p:nvPr/>
        </p:nvSpPr>
        <p:spPr>
          <a:xfrm flipH="1">
            <a:off x="2671388" y="2710043"/>
            <a:ext cx="156310" cy="17927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accent6"/>
              </a:solidFill>
              <a:latin typeface="Mate"/>
              <a:ea typeface="Mate"/>
              <a:cs typeface="Mate"/>
              <a:sym typeface="Mate"/>
            </a:endParaRPr>
          </a:p>
        </p:txBody>
      </p:sp>
      <p:sp>
        <p:nvSpPr>
          <p:cNvPr id="243" name="Google Shape;243;p27"/>
          <p:cNvSpPr/>
          <p:nvPr/>
        </p:nvSpPr>
        <p:spPr>
          <a:xfrm flipH="1">
            <a:off x="1786663" y="2222088"/>
            <a:ext cx="156310" cy="17927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accent6"/>
              </a:solidFill>
              <a:latin typeface="Mate"/>
              <a:ea typeface="Mate"/>
              <a:cs typeface="Mate"/>
              <a:sym typeface="Mate"/>
            </a:endParaRPr>
          </a:p>
        </p:txBody>
      </p:sp>
      <p:sp>
        <p:nvSpPr>
          <p:cNvPr id="244" name="Google Shape;244;p27"/>
          <p:cNvSpPr/>
          <p:nvPr/>
        </p:nvSpPr>
        <p:spPr>
          <a:xfrm flipH="1">
            <a:off x="889651" y="2709157"/>
            <a:ext cx="156310" cy="17927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accent6"/>
              </a:solidFill>
              <a:latin typeface="Mate"/>
              <a:ea typeface="Mate"/>
              <a:cs typeface="Mate"/>
              <a:sym typeface="Mate"/>
            </a:endParaRPr>
          </a:p>
        </p:txBody>
      </p:sp>
      <p:sp>
        <p:nvSpPr>
          <p:cNvPr id="245" name="Google Shape;245;p27" descr="Click icon to add picture"/>
          <p:cNvSpPr txBox="1">
            <a:spLocks noGrp="1"/>
          </p:cNvSpPr>
          <p:nvPr>
            <p:ph type="body" idx="1"/>
          </p:nvPr>
        </p:nvSpPr>
        <p:spPr>
          <a:xfrm>
            <a:off x="1130352" y="2898752"/>
            <a:ext cx="1408275" cy="379800"/>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accent6"/>
              </a:buClr>
              <a:buSzPts val="1400"/>
              <a:buNone/>
              <a:defRPr sz="1400" b="1">
                <a:solidFill>
                  <a:schemeClr val="accent6"/>
                </a:solidFil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6" name="Google Shape;246;p27"/>
          <p:cNvSpPr txBox="1">
            <a:spLocks noGrp="1"/>
          </p:cNvSpPr>
          <p:nvPr>
            <p:ph type="body" idx="2"/>
          </p:nvPr>
        </p:nvSpPr>
        <p:spPr>
          <a:xfrm>
            <a:off x="1130352" y="3335309"/>
            <a:ext cx="1408275" cy="3798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0"/>
              </a:spcBef>
              <a:spcAft>
                <a:spcPts val="0"/>
              </a:spcAft>
              <a:buClr>
                <a:schemeClr val="accent6"/>
              </a:buClr>
              <a:buSzPts val="1100"/>
              <a:buNone/>
              <a:defRPr sz="1100" b="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7" name="Google Shape;247;p27" descr="Click icon to add picture"/>
          <p:cNvSpPr txBox="1">
            <a:spLocks noGrp="1"/>
          </p:cNvSpPr>
          <p:nvPr>
            <p:ph type="body" idx="3"/>
          </p:nvPr>
        </p:nvSpPr>
        <p:spPr>
          <a:xfrm>
            <a:off x="2917457" y="1766732"/>
            <a:ext cx="1408275" cy="379800"/>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accent6"/>
              </a:buClr>
              <a:buSzPts val="1400"/>
              <a:buNone/>
              <a:defRPr sz="1400" b="1">
                <a:solidFill>
                  <a:schemeClr val="accent6"/>
                </a:solidFil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8" name="Google Shape;248;p27"/>
          <p:cNvSpPr txBox="1">
            <a:spLocks noGrp="1"/>
          </p:cNvSpPr>
          <p:nvPr>
            <p:ph type="body" idx="4"/>
          </p:nvPr>
        </p:nvSpPr>
        <p:spPr>
          <a:xfrm>
            <a:off x="2917457" y="2203289"/>
            <a:ext cx="1408275" cy="3798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accent6"/>
              </a:buClr>
              <a:buSzPts val="1100"/>
              <a:buNone/>
              <a:defRPr sz="1100" b="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9" name="Google Shape;249;p27" descr="Click icon to add picture"/>
          <p:cNvSpPr txBox="1">
            <a:spLocks noGrp="1"/>
          </p:cNvSpPr>
          <p:nvPr>
            <p:ph type="body" idx="5"/>
          </p:nvPr>
        </p:nvSpPr>
        <p:spPr>
          <a:xfrm>
            <a:off x="3830423" y="3351811"/>
            <a:ext cx="1408275" cy="379800"/>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accent6"/>
              </a:buClr>
              <a:buSzPts val="1400"/>
              <a:buNone/>
              <a:defRPr sz="1400" b="1">
                <a:solidFill>
                  <a:schemeClr val="accent6"/>
                </a:solidFil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0" name="Google Shape;250;p27"/>
          <p:cNvSpPr txBox="1">
            <a:spLocks noGrp="1"/>
          </p:cNvSpPr>
          <p:nvPr>
            <p:ph type="body" idx="6"/>
          </p:nvPr>
        </p:nvSpPr>
        <p:spPr>
          <a:xfrm>
            <a:off x="3830423" y="3788368"/>
            <a:ext cx="1408275" cy="3798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0"/>
              </a:spcBef>
              <a:spcAft>
                <a:spcPts val="0"/>
              </a:spcAft>
              <a:buClr>
                <a:schemeClr val="accent6"/>
              </a:buClr>
              <a:buSzPts val="1100"/>
              <a:buNone/>
              <a:defRPr sz="1100" b="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1" name="Google Shape;251;p27" descr="Click icon to add picture"/>
          <p:cNvSpPr txBox="1">
            <a:spLocks noGrp="1"/>
          </p:cNvSpPr>
          <p:nvPr>
            <p:ph type="body" idx="7"/>
          </p:nvPr>
        </p:nvSpPr>
        <p:spPr>
          <a:xfrm>
            <a:off x="5626456" y="3351811"/>
            <a:ext cx="1408275" cy="379800"/>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accent6"/>
              </a:buClr>
              <a:buSzPts val="1400"/>
              <a:buNone/>
              <a:defRPr sz="1400" b="1">
                <a:solidFill>
                  <a:schemeClr val="accent6"/>
                </a:solidFil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2" name="Google Shape;252;p27"/>
          <p:cNvSpPr txBox="1">
            <a:spLocks noGrp="1"/>
          </p:cNvSpPr>
          <p:nvPr>
            <p:ph type="body" idx="8"/>
          </p:nvPr>
        </p:nvSpPr>
        <p:spPr>
          <a:xfrm>
            <a:off x="5626456" y="3788368"/>
            <a:ext cx="1408275" cy="3798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0"/>
              </a:spcBef>
              <a:spcAft>
                <a:spcPts val="0"/>
              </a:spcAft>
              <a:buClr>
                <a:schemeClr val="accent6"/>
              </a:buClr>
              <a:buSzPts val="1100"/>
              <a:buNone/>
              <a:defRPr sz="1100" b="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3" name="Google Shape;253;p27" descr="Click icon to add picture"/>
          <p:cNvSpPr txBox="1">
            <a:spLocks noGrp="1"/>
          </p:cNvSpPr>
          <p:nvPr>
            <p:ph type="body" idx="9"/>
          </p:nvPr>
        </p:nvSpPr>
        <p:spPr>
          <a:xfrm>
            <a:off x="6551038" y="1766732"/>
            <a:ext cx="1408275" cy="379800"/>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accent6"/>
              </a:buClr>
              <a:buSzPts val="1400"/>
              <a:buNone/>
              <a:defRPr sz="1400" b="1">
                <a:solidFill>
                  <a:schemeClr val="accent6"/>
                </a:solidFil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4" name="Google Shape;254;p27"/>
          <p:cNvSpPr txBox="1">
            <a:spLocks noGrp="1"/>
          </p:cNvSpPr>
          <p:nvPr>
            <p:ph type="body" idx="13"/>
          </p:nvPr>
        </p:nvSpPr>
        <p:spPr>
          <a:xfrm>
            <a:off x="6551038" y="2203289"/>
            <a:ext cx="1408275" cy="3798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0"/>
              </a:spcBef>
              <a:spcAft>
                <a:spcPts val="0"/>
              </a:spcAft>
              <a:buClr>
                <a:schemeClr val="accent6"/>
              </a:buClr>
              <a:buSzPts val="1100"/>
              <a:buNone/>
              <a:defRPr sz="1100" b="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5" name="Google Shape;255;p27"/>
          <p:cNvSpPr txBox="1">
            <a:spLocks noGrp="1"/>
          </p:cNvSpPr>
          <p:nvPr>
            <p:ph type="title"/>
          </p:nvPr>
        </p:nvSpPr>
        <p:spPr>
          <a:xfrm>
            <a:off x="434186" y="545029"/>
            <a:ext cx="7886700" cy="90382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6" name="Google Shape;256;p27"/>
          <p:cNvSpPr txBox="1">
            <a:spLocks noGrp="1"/>
          </p:cNvSpPr>
          <p:nvPr>
            <p:ph type="ftr" idx="11"/>
          </p:nvPr>
        </p:nvSpPr>
        <p:spPr>
          <a:xfrm>
            <a:off x="363474" y="4663440"/>
            <a:ext cx="3086100" cy="273825"/>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7" name="Google Shape;257;p27"/>
          <p:cNvSpPr txBox="1">
            <a:spLocks noGrp="1"/>
          </p:cNvSpPr>
          <p:nvPr>
            <p:ph type="sldNum" idx="12"/>
          </p:nvPr>
        </p:nvSpPr>
        <p:spPr>
          <a:xfrm>
            <a:off x="8395627" y="4663440"/>
            <a:ext cx="344025" cy="273825"/>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58"/>
        <p:cNvGrpSpPr/>
        <p:nvPr/>
      </p:nvGrpSpPr>
      <p:grpSpPr>
        <a:xfrm>
          <a:off x="0" y="0"/>
          <a:ext cx="0" cy="0"/>
          <a:chOff x="0" y="0"/>
          <a:chExt cx="0" cy="0"/>
        </a:xfrm>
      </p:grpSpPr>
      <p:sp>
        <p:nvSpPr>
          <p:cNvPr id="259" name="Google Shape;259;p28"/>
          <p:cNvSpPr/>
          <p:nvPr/>
        </p:nvSpPr>
        <p:spPr>
          <a:xfrm flipH="1">
            <a:off x="576722" y="368325"/>
            <a:ext cx="1415016" cy="166062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260" name="Google Shape;260;p28"/>
          <p:cNvSpPr/>
          <p:nvPr/>
        </p:nvSpPr>
        <p:spPr>
          <a:xfrm flipH="1">
            <a:off x="587112" y="3043428"/>
            <a:ext cx="1415016" cy="166062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261" name="Google Shape;261;p28"/>
          <p:cNvSpPr/>
          <p:nvPr/>
        </p:nvSpPr>
        <p:spPr>
          <a:xfrm flipH="1">
            <a:off x="0" y="2782494"/>
            <a:ext cx="868461" cy="1127123"/>
          </a:xfrm>
          <a:custGeom>
            <a:avLst/>
            <a:gdLst/>
            <a:ahLst/>
            <a:cxnLst/>
            <a:rect l="l" t="t" r="r" b="b"/>
            <a:pathLst>
              <a:path w="1157948" h="1502830" extrusionOk="0">
                <a:moveTo>
                  <a:pt x="638572" y="0"/>
                </a:moveTo>
                <a:lnTo>
                  <a:pt x="0" y="378385"/>
                </a:lnTo>
                <a:lnTo>
                  <a:pt x="0" y="1129800"/>
                </a:lnTo>
                <a:lnTo>
                  <a:pt x="640317" y="1502830"/>
                </a:lnTo>
                <a:lnTo>
                  <a:pt x="1157948" y="1200968"/>
                </a:lnTo>
                <a:lnTo>
                  <a:pt x="1157948" y="304639"/>
                </a:lnTo>
                <a:close/>
              </a:path>
            </a:pathLst>
          </a:custGeom>
          <a:noFill/>
          <a:ln w="19050"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262" name="Google Shape;262;p28" descr="Click icon to add picture"/>
          <p:cNvSpPr txBox="1">
            <a:spLocks noGrp="1"/>
          </p:cNvSpPr>
          <p:nvPr>
            <p:ph type="body" idx="1"/>
          </p:nvPr>
        </p:nvSpPr>
        <p:spPr>
          <a:xfrm>
            <a:off x="3413029" y="2719199"/>
            <a:ext cx="1990125" cy="44100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Clr>
                <a:schemeClr val="accent6"/>
              </a:buClr>
              <a:buSzPts val="1400"/>
              <a:buNone/>
              <a:defRPr sz="1400" b="1">
                <a:solidFill>
                  <a:schemeClr val="accent6"/>
                </a:solidFil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3" name="Google Shape;263;p28"/>
          <p:cNvSpPr txBox="1">
            <a:spLocks noGrp="1"/>
          </p:cNvSpPr>
          <p:nvPr>
            <p:ph type="body" idx="2"/>
          </p:nvPr>
        </p:nvSpPr>
        <p:spPr>
          <a:xfrm>
            <a:off x="3413029" y="3184887"/>
            <a:ext cx="1990125" cy="1295325"/>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0"/>
              </a:spcBef>
              <a:spcAft>
                <a:spcPts val="0"/>
              </a:spcAft>
              <a:buClr>
                <a:schemeClr val="accent6"/>
              </a:buClr>
              <a:buSzPts val="1100"/>
              <a:buNone/>
              <a:defRPr sz="1100" b="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4" name="Google Shape;264;p28"/>
          <p:cNvSpPr>
            <a:spLocks noGrp="1"/>
          </p:cNvSpPr>
          <p:nvPr>
            <p:ph type="pic" idx="3"/>
          </p:nvPr>
        </p:nvSpPr>
        <p:spPr>
          <a:xfrm>
            <a:off x="1388396" y="1662104"/>
            <a:ext cx="1414800" cy="1608525"/>
          </a:xfrm>
          <a:prstGeom prst="rect">
            <a:avLst/>
          </a:prstGeom>
          <a:solidFill>
            <a:srgbClr val="F2F2F2"/>
          </a:solidFill>
          <a:ln>
            <a:noFill/>
          </a:ln>
        </p:spPr>
      </p:sp>
      <p:sp>
        <p:nvSpPr>
          <p:cNvPr id="265" name="Google Shape;265;p28"/>
          <p:cNvSpPr txBox="1">
            <a:spLocks noGrp="1"/>
          </p:cNvSpPr>
          <p:nvPr>
            <p:ph type="title"/>
          </p:nvPr>
        </p:nvSpPr>
        <p:spPr>
          <a:xfrm>
            <a:off x="3413028" y="1268159"/>
            <a:ext cx="4949550" cy="994275"/>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6" name="Google Shape;266;p28" descr="Click icon to add picture"/>
          <p:cNvSpPr txBox="1">
            <a:spLocks noGrp="1"/>
          </p:cNvSpPr>
          <p:nvPr>
            <p:ph type="body" idx="4"/>
          </p:nvPr>
        </p:nvSpPr>
        <p:spPr>
          <a:xfrm>
            <a:off x="5858630" y="2719199"/>
            <a:ext cx="1990125" cy="44100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Clr>
                <a:schemeClr val="accent6"/>
              </a:buClr>
              <a:buSzPts val="1400"/>
              <a:buNone/>
              <a:defRPr sz="1400" b="1">
                <a:solidFill>
                  <a:schemeClr val="accent6"/>
                </a:solidFil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7" name="Google Shape;267;p28"/>
          <p:cNvSpPr txBox="1">
            <a:spLocks noGrp="1"/>
          </p:cNvSpPr>
          <p:nvPr>
            <p:ph type="body" idx="5"/>
          </p:nvPr>
        </p:nvSpPr>
        <p:spPr>
          <a:xfrm>
            <a:off x="5858630" y="3184887"/>
            <a:ext cx="1990125" cy="1295325"/>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0"/>
              </a:spcBef>
              <a:spcAft>
                <a:spcPts val="0"/>
              </a:spcAft>
              <a:buClr>
                <a:schemeClr val="accent6"/>
              </a:buClr>
              <a:buSzPts val="1100"/>
              <a:buNone/>
              <a:defRPr sz="1100" b="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8" name="Google Shape;268;p28"/>
          <p:cNvSpPr txBox="1">
            <a:spLocks noGrp="1"/>
          </p:cNvSpPr>
          <p:nvPr>
            <p:ph type="sldNum" idx="12"/>
          </p:nvPr>
        </p:nvSpPr>
        <p:spPr>
          <a:xfrm>
            <a:off x="8395627" y="4663440"/>
            <a:ext cx="344025" cy="273825"/>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269"/>
        <p:cNvGrpSpPr/>
        <p:nvPr/>
      </p:nvGrpSpPr>
      <p:grpSpPr>
        <a:xfrm>
          <a:off x="0" y="0"/>
          <a:ext cx="0" cy="0"/>
          <a:chOff x="0" y="0"/>
          <a:chExt cx="0" cy="0"/>
        </a:xfrm>
      </p:grpSpPr>
      <p:sp>
        <p:nvSpPr>
          <p:cNvPr id="270" name="Google Shape;270;p29"/>
          <p:cNvSpPr/>
          <p:nvPr/>
        </p:nvSpPr>
        <p:spPr>
          <a:xfrm>
            <a:off x="0" y="2145590"/>
            <a:ext cx="1770772" cy="2757399"/>
          </a:xfrm>
          <a:custGeom>
            <a:avLst/>
            <a:gdLst/>
            <a:ahLst/>
            <a:cxnLst/>
            <a:rect l="l" t="t" r="r" b="b"/>
            <a:pathLst>
              <a:path w="2361029" h="3676532" extrusionOk="0">
                <a:moveTo>
                  <a:pt x="773997" y="0"/>
                </a:moveTo>
                <a:lnTo>
                  <a:pt x="2361029" y="925683"/>
                </a:lnTo>
                <a:lnTo>
                  <a:pt x="2361029" y="2763949"/>
                </a:lnTo>
                <a:lnTo>
                  <a:pt x="769661" y="3676532"/>
                </a:lnTo>
                <a:lnTo>
                  <a:pt x="0" y="3234717"/>
                </a:lnTo>
                <a:lnTo>
                  <a:pt x="0" y="446885"/>
                </a:lnTo>
                <a:close/>
              </a:path>
            </a:pathLst>
          </a:custGeom>
          <a:solidFill>
            <a:srgbClr val="FCD3A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271" name="Google Shape;271;p29"/>
          <p:cNvSpPr/>
          <p:nvPr/>
        </p:nvSpPr>
        <p:spPr>
          <a:xfrm flipH="1">
            <a:off x="760675" y="3939952"/>
            <a:ext cx="1283074" cy="1194955"/>
          </a:xfrm>
          <a:custGeom>
            <a:avLst/>
            <a:gdLst/>
            <a:ahLst/>
            <a:cxnLst/>
            <a:rect l="l" t="t" r="r" b="b"/>
            <a:pathLst>
              <a:path w="1710765" h="1593273" extrusionOk="0">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272" name="Google Shape;272;p29" descr="Click icon to add picture"/>
          <p:cNvSpPr txBox="1">
            <a:spLocks noGrp="1"/>
          </p:cNvSpPr>
          <p:nvPr>
            <p:ph type="body" idx="1"/>
          </p:nvPr>
        </p:nvSpPr>
        <p:spPr>
          <a:xfrm>
            <a:off x="3953707" y="768927"/>
            <a:ext cx="3872025" cy="31545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Clr>
                <a:schemeClr val="accent6"/>
              </a:buClr>
              <a:buSzPts val="1400"/>
              <a:buNone/>
              <a:defRPr sz="1400" b="1"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3" name="Google Shape;273;p29"/>
          <p:cNvSpPr txBox="1">
            <a:spLocks noGrp="1"/>
          </p:cNvSpPr>
          <p:nvPr>
            <p:ph type="body" idx="2"/>
          </p:nvPr>
        </p:nvSpPr>
        <p:spPr>
          <a:xfrm>
            <a:off x="3953706" y="1101802"/>
            <a:ext cx="3872025" cy="1129725"/>
          </a:xfrm>
          <a:prstGeom prst="rect">
            <a:avLst/>
          </a:prstGeom>
          <a:noFill/>
          <a:ln>
            <a:noFill/>
          </a:ln>
        </p:spPr>
        <p:txBody>
          <a:bodyPr spcFirstLastPara="1" wrap="square" lIns="68575" tIns="34275" rIns="68575" bIns="34275" anchor="t" anchorCtr="0">
            <a:noAutofit/>
          </a:bodyPr>
          <a:lstStyle>
            <a:lvl1pPr marL="457200" lvl="0" indent="-298450" algn="l">
              <a:lnSpc>
                <a:spcPct val="100000"/>
              </a:lnSpc>
              <a:spcBef>
                <a:spcPts val="0"/>
              </a:spcBef>
              <a:spcAft>
                <a:spcPts val="0"/>
              </a:spcAft>
              <a:buClr>
                <a:schemeClr val="accent6"/>
              </a:buClr>
              <a:buSzPts val="1100"/>
              <a:buFont typeface="Arial"/>
              <a:buChar char="•"/>
              <a:defRPr sz="1100" b="0">
                <a:solidFill>
                  <a:schemeClr val="accent6"/>
                </a:solidFill>
                <a:latin typeface="Arial"/>
                <a:ea typeface="Arial"/>
                <a:cs typeface="Arial"/>
                <a:sym typeface="Arial"/>
              </a:defRPr>
            </a:lvl1pPr>
            <a:lvl2pPr marL="914400" lvl="1" indent="-279400" algn="l">
              <a:lnSpc>
                <a:spcPct val="90000"/>
              </a:lnSpc>
              <a:spcBef>
                <a:spcPts val="5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4" name="Google Shape;274;p29" descr="Click icon to add picture"/>
          <p:cNvSpPr txBox="1">
            <a:spLocks noGrp="1"/>
          </p:cNvSpPr>
          <p:nvPr>
            <p:ph type="body" idx="3"/>
          </p:nvPr>
        </p:nvSpPr>
        <p:spPr>
          <a:xfrm>
            <a:off x="3953707" y="2238514"/>
            <a:ext cx="3872025" cy="31545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Clr>
                <a:schemeClr val="accent6"/>
              </a:buClr>
              <a:buSzPts val="1400"/>
              <a:buNone/>
              <a:defRPr sz="1400" b="1"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5" name="Google Shape;275;p29" descr="Click icon to add picture"/>
          <p:cNvSpPr txBox="1">
            <a:spLocks noGrp="1"/>
          </p:cNvSpPr>
          <p:nvPr>
            <p:ph type="body" idx="4"/>
          </p:nvPr>
        </p:nvSpPr>
        <p:spPr>
          <a:xfrm>
            <a:off x="3953705" y="3448105"/>
            <a:ext cx="3872025" cy="316125"/>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Clr>
                <a:schemeClr val="accent6"/>
              </a:buClr>
              <a:buSzPts val="1400"/>
              <a:buNone/>
              <a:defRPr sz="1400" b="1" i="0">
                <a:solidFill>
                  <a:schemeClr val="accent6"/>
                </a:solidFill>
                <a:latin typeface="Arial"/>
                <a:ea typeface="Arial"/>
                <a:cs typeface="Arial"/>
                <a:sym typeface="Arial"/>
              </a:defRPr>
            </a:lvl1pPr>
            <a:lvl2pPr marL="914400" lvl="1" indent="-279400" algn="l">
              <a:lnSpc>
                <a:spcPct val="90000"/>
              </a:lnSpc>
              <a:spcBef>
                <a:spcPts val="4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6" name="Google Shape;276;p29"/>
          <p:cNvSpPr txBox="1">
            <a:spLocks noGrp="1"/>
          </p:cNvSpPr>
          <p:nvPr>
            <p:ph type="body" idx="5"/>
          </p:nvPr>
        </p:nvSpPr>
        <p:spPr>
          <a:xfrm>
            <a:off x="3953706" y="2564763"/>
            <a:ext cx="3872025" cy="883350"/>
          </a:xfrm>
          <a:prstGeom prst="rect">
            <a:avLst/>
          </a:prstGeom>
          <a:noFill/>
          <a:ln>
            <a:noFill/>
          </a:ln>
        </p:spPr>
        <p:txBody>
          <a:bodyPr spcFirstLastPara="1" wrap="square" lIns="68575" tIns="34275" rIns="68575" bIns="34275" anchor="t" anchorCtr="0">
            <a:noAutofit/>
          </a:bodyPr>
          <a:lstStyle>
            <a:lvl1pPr marL="457200" lvl="0" indent="-298450" algn="l">
              <a:lnSpc>
                <a:spcPct val="100000"/>
              </a:lnSpc>
              <a:spcBef>
                <a:spcPts val="0"/>
              </a:spcBef>
              <a:spcAft>
                <a:spcPts val="0"/>
              </a:spcAft>
              <a:buClr>
                <a:schemeClr val="accent6"/>
              </a:buClr>
              <a:buSzPts val="1100"/>
              <a:buFont typeface="Arial"/>
              <a:buChar char="•"/>
              <a:defRPr sz="1100" b="0">
                <a:solidFill>
                  <a:schemeClr val="accent6"/>
                </a:solidFill>
                <a:latin typeface="Arial"/>
                <a:ea typeface="Arial"/>
                <a:cs typeface="Arial"/>
                <a:sym typeface="Arial"/>
              </a:defRPr>
            </a:lvl1pPr>
            <a:lvl2pPr marL="914400" lvl="1" indent="-279400" algn="l">
              <a:lnSpc>
                <a:spcPct val="90000"/>
              </a:lnSpc>
              <a:spcBef>
                <a:spcPts val="5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7" name="Google Shape;277;p29"/>
          <p:cNvSpPr txBox="1">
            <a:spLocks noGrp="1"/>
          </p:cNvSpPr>
          <p:nvPr>
            <p:ph type="body" idx="6"/>
          </p:nvPr>
        </p:nvSpPr>
        <p:spPr>
          <a:xfrm>
            <a:off x="3953706" y="3781442"/>
            <a:ext cx="3872025" cy="1226925"/>
          </a:xfrm>
          <a:prstGeom prst="rect">
            <a:avLst/>
          </a:prstGeom>
          <a:noFill/>
          <a:ln>
            <a:noFill/>
          </a:ln>
        </p:spPr>
        <p:txBody>
          <a:bodyPr spcFirstLastPara="1" wrap="square" lIns="68575" tIns="34275" rIns="68575" bIns="34275" anchor="t" anchorCtr="0">
            <a:noAutofit/>
          </a:bodyPr>
          <a:lstStyle>
            <a:lvl1pPr marL="457200" lvl="0" indent="-298450" algn="l">
              <a:lnSpc>
                <a:spcPct val="100000"/>
              </a:lnSpc>
              <a:spcBef>
                <a:spcPts val="0"/>
              </a:spcBef>
              <a:spcAft>
                <a:spcPts val="0"/>
              </a:spcAft>
              <a:buClr>
                <a:schemeClr val="accent6"/>
              </a:buClr>
              <a:buSzPts val="1100"/>
              <a:buFont typeface="Arial"/>
              <a:buChar char="•"/>
              <a:defRPr sz="1100" b="0">
                <a:solidFill>
                  <a:schemeClr val="accent6"/>
                </a:solidFill>
                <a:latin typeface="Arial"/>
                <a:ea typeface="Arial"/>
                <a:cs typeface="Arial"/>
                <a:sym typeface="Arial"/>
              </a:defRPr>
            </a:lvl1pPr>
            <a:lvl2pPr marL="914400" lvl="1" indent="-279400" algn="l">
              <a:lnSpc>
                <a:spcPct val="90000"/>
              </a:lnSpc>
              <a:spcBef>
                <a:spcPts val="500"/>
              </a:spcBef>
              <a:spcAft>
                <a:spcPts val="0"/>
              </a:spcAft>
              <a:buClr>
                <a:schemeClr val="accent6"/>
              </a:buClr>
              <a:buSzPts val="800"/>
              <a:buChar char="•"/>
              <a:defRPr sz="800"/>
            </a:lvl2pPr>
            <a:lvl3pPr marL="1371600" lvl="2" indent="-273050" algn="l">
              <a:lnSpc>
                <a:spcPct val="90000"/>
              </a:lnSpc>
              <a:spcBef>
                <a:spcPts val="400"/>
              </a:spcBef>
              <a:spcAft>
                <a:spcPts val="0"/>
              </a:spcAft>
              <a:buClr>
                <a:schemeClr val="accent6"/>
              </a:buClr>
              <a:buSzPts val="700"/>
              <a:buChar char="•"/>
              <a:defRPr sz="700"/>
            </a:lvl3pPr>
            <a:lvl4pPr marL="1828800" lvl="3" indent="-266700" algn="l">
              <a:lnSpc>
                <a:spcPct val="90000"/>
              </a:lnSpc>
              <a:spcBef>
                <a:spcPts val="400"/>
              </a:spcBef>
              <a:spcAft>
                <a:spcPts val="0"/>
              </a:spcAft>
              <a:buClr>
                <a:schemeClr val="accent6"/>
              </a:buClr>
              <a:buSzPts val="600"/>
              <a:buChar char="•"/>
              <a:defRPr sz="600"/>
            </a:lvl4pPr>
            <a:lvl5pPr marL="2286000" lvl="4" indent="-266700" algn="l">
              <a:lnSpc>
                <a:spcPct val="90000"/>
              </a:lnSpc>
              <a:spcBef>
                <a:spcPts val="400"/>
              </a:spcBef>
              <a:spcAft>
                <a:spcPts val="0"/>
              </a:spcAft>
              <a:buClr>
                <a:schemeClr val="accent6"/>
              </a:buClr>
              <a:buSzPts val="600"/>
              <a:buChar char="•"/>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8" name="Google Shape;278;p29"/>
          <p:cNvSpPr/>
          <p:nvPr/>
        </p:nvSpPr>
        <p:spPr>
          <a:xfrm flipH="1">
            <a:off x="1973692" y="3524290"/>
            <a:ext cx="501837" cy="58499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279" name="Google Shape;279;p29"/>
          <p:cNvSpPr txBox="1">
            <a:spLocks noGrp="1"/>
          </p:cNvSpPr>
          <p:nvPr>
            <p:ph type="title"/>
          </p:nvPr>
        </p:nvSpPr>
        <p:spPr>
          <a:xfrm>
            <a:off x="376999" y="530329"/>
            <a:ext cx="2995650" cy="1708200"/>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0" name="Google Shape;280;p29"/>
          <p:cNvSpPr>
            <a:spLocks noGrp="1"/>
          </p:cNvSpPr>
          <p:nvPr>
            <p:ph type="pic" idx="7"/>
          </p:nvPr>
        </p:nvSpPr>
        <p:spPr>
          <a:xfrm>
            <a:off x="3550629" y="856252"/>
            <a:ext cx="380925" cy="424350"/>
          </a:xfrm>
          <a:prstGeom prst="rect">
            <a:avLst/>
          </a:prstGeom>
          <a:noFill/>
          <a:ln>
            <a:noFill/>
          </a:ln>
        </p:spPr>
      </p:sp>
      <p:sp>
        <p:nvSpPr>
          <p:cNvPr id="281" name="Google Shape;281;p29"/>
          <p:cNvSpPr>
            <a:spLocks noGrp="1"/>
          </p:cNvSpPr>
          <p:nvPr>
            <p:ph type="pic" idx="8"/>
          </p:nvPr>
        </p:nvSpPr>
        <p:spPr>
          <a:xfrm>
            <a:off x="3543529" y="2329238"/>
            <a:ext cx="402300" cy="424350"/>
          </a:xfrm>
          <a:prstGeom prst="rect">
            <a:avLst/>
          </a:prstGeom>
          <a:noFill/>
          <a:ln>
            <a:noFill/>
          </a:ln>
        </p:spPr>
      </p:sp>
      <p:sp>
        <p:nvSpPr>
          <p:cNvPr id="282" name="Google Shape;282;p29"/>
          <p:cNvSpPr>
            <a:spLocks noGrp="1"/>
          </p:cNvSpPr>
          <p:nvPr>
            <p:ph type="pic" idx="9"/>
          </p:nvPr>
        </p:nvSpPr>
        <p:spPr>
          <a:xfrm>
            <a:off x="3535552" y="3537031"/>
            <a:ext cx="402300" cy="424350"/>
          </a:xfrm>
          <a:prstGeom prst="rect">
            <a:avLst/>
          </a:prstGeom>
          <a:noFill/>
          <a:ln>
            <a:noFill/>
          </a:ln>
        </p:spPr>
      </p:sp>
      <p:sp>
        <p:nvSpPr>
          <p:cNvPr id="283" name="Google Shape;283;p29"/>
          <p:cNvSpPr txBox="1">
            <a:spLocks noGrp="1"/>
          </p:cNvSpPr>
          <p:nvPr>
            <p:ph type="sldNum" idx="12"/>
          </p:nvPr>
        </p:nvSpPr>
        <p:spPr>
          <a:xfrm>
            <a:off x="8395627" y="4663440"/>
            <a:ext cx="344025" cy="273825"/>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395627" y="4663440"/>
            <a:ext cx="344025" cy="273825"/>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23850" algn="l" rtl="0">
              <a:lnSpc>
                <a:spcPct val="90000"/>
              </a:lnSpc>
              <a:spcBef>
                <a:spcPts val="800"/>
              </a:spcBef>
              <a:spcAft>
                <a:spcPts val="0"/>
              </a:spcAft>
              <a:buClr>
                <a:schemeClr val="accent6"/>
              </a:buClr>
              <a:buSzPts val="1500"/>
              <a:buFont typeface="Arial"/>
              <a:buChar char="•"/>
              <a:defRPr sz="1500" b="0" i="0" u="none" strike="noStrike" cap="none">
                <a:solidFill>
                  <a:schemeClr val="accent6"/>
                </a:solidFill>
                <a:latin typeface="Arial"/>
                <a:ea typeface="Arial"/>
                <a:cs typeface="Arial"/>
                <a:sym typeface="Arial"/>
              </a:defRPr>
            </a:lvl1pPr>
            <a:lvl2pPr marL="914400" marR="0" lvl="1" indent="-323850" algn="l" rtl="0">
              <a:lnSpc>
                <a:spcPct val="90000"/>
              </a:lnSpc>
              <a:spcBef>
                <a:spcPts val="400"/>
              </a:spcBef>
              <a:spcAft>
                <a:spcPts val="0"/>
              </a:spcAft>
              <a:buClr>
                <a:schemeClr val="accent6"/>
              </a:buClr>
              <a:buSzPts val="1500"/>
              <a:buFont typeface="Arial"/>
              <a:buChar char="•"/>
              <a:defRPr sz="1500" b="0" i="0" u="none" strike="noStrike" cap="none">
                <a:solidFill>
                  <a:schemeClr val="accent6"/>
                </a:solidFill>
                <a:latin typeface="Arial"/>
                <a:ea typeface="Arial"/>
                <a:cs typeface="Arial"/>
                <a:sym typeface="Arial"/>
              </a:defRPr>
            </a:lvl2pPr>
            <a:lvl3pPr marL="1371600" marR="0" lvl="2" indent="-323850" algn="l" rtl="0">
              <a:lnSpc>
                <a:spcPct val="90000"/>
              </a:lnSpc>
              <a:spcBef>
                <a:spcPts val="400"/>
              </a:spcBef>
              <a:spcAft>
                <a:spcPts val="0"/>
              </a:spcAft>
              <a:buClr>
                <a:schemeClr val="accent6"/>
              </a:buClr>
              <a:buSzPts val="1500"/>
              <a:buFont typeface="Arial"/>
              <a:buChar char="•"/>
              <a:defRPr sz="1500" b="0" i="0" u="none" strike="noStrike" cap="none">
                <a:solidFill>
                  <a:schemeClr val="accent6"/>
                </a:solidFill>
                <a:latin typeface="Arial"/>
                <a:ea typeface="Arial"/>
                <a:cs typeface="Arial"/>
                <a:sym typeface="Arial"/>
              </a:defRPr>
            </a:lvl3pPr>
            <a:lvl4pPr marL="1828800" marR="0" lvl="3" indent="-323850" algn="l" rtl="0">
              <a:lnSpc>
                <a:spcPct val="90000"/>
              </a:lnSpc>
              <a:spcBef>
                <a:spcPts val="400"/>
              </a:spcBef>
              <a:spcAft>
                <a:spcPts val="0"/>
              </a:spcAft>
              <a:buClr>
                <a:schemeClr val="accent6"/>
              </a:buClr>
              <a:buSzPts val="1500"/>
              <a:buFont typeface="Arial"/>
              <a:buChar char="•"/>
              <a:defRPr sz="1500" b="0" i="0" u="none" strike="noStrike" cap="none">
                <a:solidFill>
                  <a:schemeClr val="accent6"/>
                </a:solidFill>
                <a:latin typeface="Arial"/>
                <a:ea typeface="Arial"/>
                <a:cs typeface="Arial"/>
                <a:sym typeface="Arial"/>
              </a:defRPr>
            </a:lvl4pPr>
            <a:lvl5pPr marL="2286000" marR="0" lvl="4" indent="-323850" algn="l" rtl="0">
              <a:lnSpc>
                <a:spcPct val="90000"/>
              </a:lnSpc>
              <a:spcBef>
                <a:spcPts val="400"/>
              </a:spcBef>
              <a:spcAft>
                <a:spcPts val="0"/>
              </a:spcAft>
              <a:buClr>
                <a:schemeClr val="accent6"/>
              </a:buClr>
              <a:buSzPts val="1500"/>
              <a:buFont typeface="Arial"/>
              <a:buChar char="•"/>
              <a:defRPr sz="1500" b="0" i="0" u="none" strike="noStrike" cap="none">
                <a:solidFill>
                  <a:schemeClr val="accent6"/>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title"/>
          </p:nvPr>
        </p:nvSpPr>
        <p:spPr>
          <a:xfrm>
            <a:off x="628650" y="273844"/>
            <a:ext cx="7886700" cy="994275"/>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accent6"/>
              </a:buClr>
              <a:buSzPts val="3300"/>
              <a:buFont typeface="Mate"/>
              <a:buNone/>
              <a:defRPr sz="3300" b="1" i="0" u="none" strike="noStrike" cap="none">
                <a:solidFill>
                  <a:schemeClr val="accent6"/>
                </a:solidFill>
                <a:latin typeface="Mate"/>
                <a:ea typeface="Mate"/>
                <a:cs typeface="Mate"/>
                <a:sym typeface="Mate"/>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63474" y="4663440"/>
            <a:ext cx="3086100" cy="273825"/>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024">
          <p15:clr>
            <a:srgbClr val="F26B43"/>
          </p15:clr>
        </p15:guide>
        <p15:guide id="2" pos="2880">
          <p15:clr>
            <a:srgbClr val="F26B43"/>
          </p15:clr>
        </p15:guide>
        <p15:guide id="3" pos="4230">
          <p15:clr>
            <a:srgbClr val="F26B43"/>
          </p15:clr>
        </p15:guide>
        <p15:guide id="4" pos="1242">
          <p15:clr>
            <a:srgbClr val="F26B43"/>
          </p15:clr>
        </p15:guide>
        <p15:guide id="5" pos="390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20.jp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9.png"/><Relationship Id="rId4" Type="http://schemas.openxmlformats.org/officeDocument/2006/relationships/image" Target="../media/image8.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30.jpg"/></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4.xml"/><Relationship Id="rId1" Type="http://schemas.openxmlformats.org/officeDocument/2006/relationships/slideLayout" Target="../slideLayouts/slideLayout17.xml"/><Relationship Id="rId5" Type="http://schemas.openxmlformats.org/officeDocument/2006/relationships/image" Target="../media/image33.jpg"/><Relationship Id="rId4" Type="http://schemas.openxmlformats.org/officeDocument/2006/relationships/image" Target="../media/image32.jp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1.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1.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0"/>
          <p:cNvSpPr txBox="1">
            <a:spLocks noGrp="1"/>
          </p:cNvSpPr>
          <p:nvPr>
            <p:ph type="title"/>
          </p:nvPr>
        </p:nvSpPr>
        <p:spPr>
          <a:xfrm>
            <a:off x="887100" y="390451"/>
            <a:ext cx="4224300" cy="1790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000000"/>
              </a:buClr>
              <a:buSzPts val="2100"/>
              <a:buFont typeface="Open Sans"/>
              <a:buNone/>
            </a:pPr>
            <a:r>
              <a:rPr lang="en">
                <a:solidFill>
                  <a:srgbClr val="000000"/>
                </a:solidFill>
                <a:latin typeface="Arial"/>
                <a:ea typeface="Arial"/>
                <a:cs typeface="Arial"/>
                <a:sym typeface="Arial"/>
              </a:rPr>
              <a:t>SUPPLY </a:t>
            </a:r>
            <a:br>
              <a:rPr lang="en">
                <a:solidFill>
                  <a:srgbClr val="000000"/>
                </a:solidFill>
                <a:latin typeface="Arial"/>
                <a:ea typeface="Arial"/>
                <a:cs typeface="Arial"/>
                <a:sym typeface="Arial"/>
              </a:rPr>
            </a:br>
            <a:r>
              <a:rPr lang="en">
                <a:solidFill>
                  <a:srgbClr val="000000"/>
                </a:solidFill>
                <a:latin typeface="Arial"/>
                <a:ea typeface="Arial"/>
                <a:cs typeface="Arial"/>
                <a:sym typeface="Arial"/>
              </a:rPr>
              <a:t>CHAIN </a:t>
            </a:r>
            <a:br>
              <a:rPr lang="en">
                <a:solidFill>
                  <a:srgbClr val="000000"/>
                </a:solidFill>
                <a:latin typeface="Arial"/>
                <a:ea typeface="Arial"/>
                <a:cs typeface="Arial"/>
                <a:sym typeface="Arial"/>
              </a:rPr>
            </a:br>
            <a:r>
              <a:rPr lang="en">
                <a:solidFill>
                  <a:srgbClr val="000000"/>
                </a:solidFill>
                <a:latin typeface="Arial"/>
                <a:ea typeface="Arial"/>
                <a:cs typeface="Arial"/>
                <a:sym typeface="Arial"/>
              </a:rPr>
              <a:t>ANALYSIS</a:t>
            </a:r>
            <a:endParaRPr>
              <a:latin typeface="Arial"/>
              <a:ea typeface="Arial"/>
              <a:cs typeface="Arial"/>
              <a:sym typeface="Arial"/>
            </a:endParaRPr>
          </a:p>
        </p:txBody>
      </p:sp>
      <p:sp>
        <p:nvSpPr>
          <p:cNvPr id="290" name="Google Shape;290;p30"/>
          <p:cNvSpPr txBox="1">
            <a:spLocks noGrp="1"/>
          </p:cNvSpPr>
          <p:nvPr>
            <p:ph type="body" idx="1"/>
          </p:nvPr>
        </p:nvSpPr>
        <p:spPr>
          <a:xfrm>
            <a:off x="887100" y="3074985"/>
            <a:ext cx="3019200" cy="661196"/>
          </a:xfrm>
          <a:prstGeom prst="rect">
            <a:avLst/>
          </a:prstGeom>
          <a:noFill/>
          <a:ln>
            <a:noFill/>
          </a:ln>
        </p:spPr>
        <p:txBody>
          <a:bodyPr spcFirstLastPara="1" wrap="square" lIns="68575" tIns="34275" rIns="68575" bIns="34275" anchor="t" anchorCtr="0">
            <a:noAutofit/>
          </a:bodyPr>
          <a:lstStyle/>
          <a:p>
            <a:pPr marL="254000" lvl="0" indent="0" algn="ctr" rtl="0">
              <a:lnSpc>
                <a:spcPct val="100000"/>
              </a:lnSpc>
              <a:spcBef>
                <a:spcPts val="0"/>
              </a:spcBef>
              <a:spcAft>
                <a:spcPts val="0"/>
              </a:spcAft>
              <a:buClr>
                <a:srgbClr val="000000"/>
              </a:buClr>
              <a:buSzPts val="1400"/>
              <a:buNone/>
            </a:pPr>
            <a:endParaRPr lang="en" dirty="0"/>
          </a:p>
          <a:p>
            <a:pPr marL="254000" lvl="0" indent="0" algn="ctr" rtl="0">
              <a:lnSpc>
                <a:spcPct val="100000"/>
              </a:lnSpc>
              <a:spcBef>
                <a:spcPts val="0"/>
              </a:spcBef>
              <a:spcAft>
                <a:spcPts val="0"/>
              </a:spcAft>
              <a:buClr>
                <a:srgbClr val="000000"/>
              </a:buClr>
              <a:buSzPts val="1400"/>
              <a:buNone/>
            </a:pPr>
            <a:r>
              <a:rPr lang="en" dirty="0"/>
              <a:t>ARYAN ALPESH AGARWAL</a:t>
            </a:r>
            <a:endParaRPr dirty="0"/>
          </a:p>
        </p:txBody>
      </p:sp>
      <p:sp>
        <p:nvSpPr>
          <p:cNvPr id="291" name="Google Shape;291;p30"/>
          <p:cNvSpPr txBox="1"/>
          <p:nvPr/>
        </p:nvSpPr>
        <p:spPr>
          <a:xfrm>
            <a:off x="1168225" y="2180575"/>
            <a:ext cx="2029500" cy="54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accent6"/>
                </a:solidFill>
              </a:rPr>
              <a:t>GROUP - 06</a:t>
            </a:r>
            <a:endParaRPr sz="2100" b="1">
              <a:solidFill>
                <a:schemeClr val="accent6"/>
              </a:solidFill>
            </a:endParaRPr>
          </a:p>
        </p:txBody>
      </p:sp>
      <p:pic>
        <p:nvPicPr>
          <p:cNvPr id="292" name="Google Shape;292;p30"/>
          <p:cNvPicPr preferRelativeResize="0"/>
          <p:nvPr/>
        </p:nvPicPr>
        <p:blipFill>
          <a:blip r:embed="rId3">
            <a:alphaModFix/>
          </a:blip>
          <a:stretch>
            <a:fillRect/>
          </a:stretch>
        </p:blipFill>
        <p:spPr>
          <a:xfrm>
            <a:off x="3906300" y="1505400"/>
            <a:ext cx="4810101" cy="251730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9"/>
          <p:cNvSpPr txBox="1">
            <a:spLocks noGrp="1"/>
          </p:cNvSpPr>
          <p:nvPr>
            <p:ph type="title"/>
          </p:nvPr>
        </p:nvSpPr>
        <p:spPr>
          <a:xfrm>
            <a:off x="395100" y="132025"/>
            <a:ext cx="8353800" cy="618600"/>
          </a:xfrm>
          <a:prstGeom prst="rect">
            <a:avLst/>
          </a:prstGeom>
          <a:solidFill>
            <a:schemeClr val="accent4"/>
          </a:solid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accent6"/>
              </a:buClr>
              <a:buSzPts val="3300"/>
              <a:buFont typeface="Mate"/>
              <a:buNone/>
            </a:pPr>
            <a:r>
              <a:rPr lang="en" sz="2800">
                <a:solidFill>
                  <a:schemeClr val="dk1"/>
                </a:solidFill>
                <a:latin typeface="Arial"/>
                <a:ea typeface="Arial"/>
                <a:cs typeface="Arial"/>
                <a:sym typeface="Arial"/>
              </a:rPr>
              <a:t>MODELING: OPTIMAL NUMBER OF CLUSTERS</a:t>
            </a:r>
            <a:endParaRPr sz="2800">
              <a:latin typeface="Arial"/>
              <a:ea typeface="Arial"/>
              <a:cs typeface="Arial"/>
              <a:sym typeface="Arial"/>
            </a:endParaRPr>
          </a:p>
        </p:txBody>
      </p:sp>
      <p:sp>
        <p:nvSpPr>
          <p:cNvPr id="381" name="Google Shape;381;p39"/>
          <p:cNvSpPr txBox="1">
            <a:spLocks noGrp="1"/>
          </p:cNvSpPr>
          <p:nvPr>
            <p:ph type="body" idx="4294967295"/>
          </p:nvPr>
        </p:nvSpPr>
        <p:spPr>
          <a:xfrm>
            <a:off x="440400" y="618600"/>
            <a:ext cx="4015800" cy="36678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100" b="1">
                <a:solidFill>
                  <a:schemeClr val="dk1"/>
                </a:solidFill>
              </a:rPr>
              <a:t>Elbow Method Summary:</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a:solidFill>
                  <a:schemeClr val="dk1"/>
                </a:solidFill>
              </a:rPr>
              <a:t>Evaluated K values from 1 to 10 using </a:t>
            </a:r>
            <a:r>
              <a:rPr lang="en" sz="1100" b="1">
                <a:solidFill>
                  <a:schemeClr val="dk1"/>
                </a:solidFill>
              </a:rPr>
              <a:t>WCSS (Within-Cluster Sum of Squares)</a:t>
            </a:r>
            <a:br>
              <a:rPr lang="en" sz="1100" b="1">
                <a:solidFill>
                  <a:schemeClr val="dk1"/>
                </a:solidFill>
              </a:rPr>
            </a:br>
            <a:endParaRPr sz="1100" b="1">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Sharp drop observed until </a:t>
            </a:r>
            <a:r>
              <a:rPr lang="en" sz="1100" b="1">
                <a:solidFill>
                  <a:schemeClr val="dk1"/>
                </a:solidFill>
              </a:rPr>
              <a:t>k = 4</a:t>
            </a:r>
            <a:r>
              <a:rPr lang="en" sz="1100">
                <a:solidFill>
                  <a:schemeClr val="dk1"/>
                </a:solidFill>
              </a:rPr>
              <a:t>, after which the curve flattens</a:t>
            </a:r>
            <a:br>
              <a:rPr lang="en"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Selected </a:t>
            </a:r>
            <a:r>
              <a:rPr lang="en" sz="1100" b="1">
                <a:solidFill>
                  <a:schemeClr val="dk1"/>
                </a:solidFill>
              </a:rPr>
              <a:t>4 clusters</a:t>
            </a:r>
            <a:r>
              <a:rPr lang="en" sz="1100">
                <a:solidFill>
                  <a:schemeClr val="dk1"/>
                </a:solidFill>
              </a:rPr>
              <a:t> as the optimal trade-off between performance and complexity</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b="1">
                <a:solidFill>
                  <a:schemeClr val="dk1"/>
                </a:solidFill>
              </a:rPr>
              <a:t>Visual Insight:</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a:solidFill>
                  <a:schemeClr val="dk1"/>
                </a:solidFill>
              </a:rPr>
              <a:t>Elbow curve clearly shows diminishing returns after 4 clusters</a:t>
            </a:r>
            <a:endParaRPr sz="1100">
              <a:solidFill>
                <a:schemeClr val="dk1"/>
              </a:solidFill>
            </a:endParaRPr>
          </a:p>
          <a:p>
            <a:pPr marL="0" lvl="0" indent="0" algn="l" rtl="0">
              <a:lnSpc>
                <a:spcPct val="100000"/>
              </a:lnSpc>
              <a:spcBef>
                <a:spcPts val="1200"/>
              </a:spcBef>
              <a:spcAft>
                <a:spcPts val="0"/>
              </a:spcAft>
              <a:buClr>
                <a:schemeClr val="accent6"/>
              </a:buClr>
              <a:buSzPts val="1100"/>
              <a:buNone/>
            </a:pPr>
            <a:endParaRPr sz="1100" b="1">
              <a:solidFill>
                <a:schemeClr val="dk1"/>
              </a:solidFill>
            </a:endParaRPr>
          </a:p>
        </p:txBody>
      </p:sp>
      <p:pic>
        <p:nvPicPr>
          <p:cNvPr id="382" name="Google Shape;382;p39" title="download.png"/>
          <p:cNvPicPr preferRelativeResize="0"/>
          <p:nvPr/>
        </p:nvPicPr>
        <p:blipFill>
          <a:blip r:embed="rId3">
            <a:alphaModFix/>
          </a:blip>
          <a:stretch>
            <a:fillRect/>
          </a:stretch>
        </p:blipFill>
        <p:spPr>
          <a:xfrm>
            <a:off x="4456200" y="1130300"/>
            <a:ext cx="4436825" cy="3108950"/>
          </a:xfrm>
          <a:prstGeom prst="rect">
            <a:avLst/>
          </a:prstGeom>
          <a:noFill/>
          <a:ln w="9525" cap="flat" cmpd="sng">
            <a:solidFill>
              <a:schemeClr val="accent4"/>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0"/>
          <p:cNvSpPr txBox="1">
            <a:spLocks noGrp="1"/>
          </p:cNvSpPr>
          <p:nvPr>
            <p:ph type="title"/>
          </p:nvPr>
        </p:nvSpPr>
        <p:spPr>
          <a:xfrm>
            <a:off x="338000" y="100178"/>
            <a:ext cx="8167200" cy="586200"/>
          </a:xfrm>
          <a:prstGeom prst="rect">
            <a:avLst/>
          </a:prstGeom>
          <a:solidFill>
            <a:schemeClr val="accent4"/>
          </a:solid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accent6"/>
              </a:buClr>
              <a:buSzPts val="3300"/>
              <a:buFont typeface="Mate"/>
              <a:buNone/>
            </a:pPr>
            <a:r>
              <a:rPr lang="en">
                <a:latin typeface="Arial"/>
                <a:ea typeface="Arial"/>
                <a:cs typeface="Arial"/>
                <a:sym typeface="Arial"/>
              </a:rPr>
              <a:t>CUSTOMER SEGMENT INSIGHTS</a:t>
            </a:r>
            <a:endParaRPr>
              <a:latin typeface="Arial"/>
              <a:ea typeface="Arial"/>
              <a:cs typeface="Arial"/>
              <a:sym typeface="Arial"/>
            </a:endParaRPr>
          </a:p>
        </p:txBody>
      </p:sp>
      <p:sp>
        <p:nvSpPr>
          <p:cNvPr id="389" name="Google Shape;389;p40"/>
          <p:cNvSpPr txBox="1">
            <a:spLocks noGrp="1"/>
          </p:cNvSpPr>
          <p:nvPr>
            <p:ph type="body" idx="4294967295"/>
          </p:nvPr>
        </p:nvSpPr>
        <p:spPr>
          <a:xfrm flipH="1">
            <a:off x="4377840" y="783058"/>
            <a:ext cx="4275900" cy="14526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00" b="1">
                <a:solidFill>
                  <a:schemeClr val="dk1"/>
                </a:solidFill>
              </a:rPr>
              <a:t>Visual Summary:</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a:solidFill>
                  <a:schemeClr val="dk1"/>
                </a:solidFill>
              </a:rPr>
              <a:t>PCA plot shows clean separation across 4 customer profiles.</a:t>
            </a:r>
            <a:br>
              <a:rPr lang="en"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Clusters vary in size, spending potential, and engagement behavior.</a:t>
            </a:r>
            <a:endParaRPr sz="1100">
              <a:solidFill>
                <a:schemeClr val="dk1"/>
              </a:solidFill>
            </a:endParaRPr>
          </a:p>
          <a:p>
            <a:pPr marL="0" lvl="0" indent="0" algn="l" rtl="0">
              <a:lnSpc>
                <a:spcPct val="100000"/>
              </a:lnSpc>
              <a:spcBef>
                <a:spcPts val="1200"/>
              </a:spcBef>
              <a:spcAft>
                <a:spcPts val="0"/>
              </a:spcAft>
              <a:buClr>
                <a:schemeClr val="accent6"/>
              </a:buClr>
              <a:buSzPts val="1100"/>
              <a:buNone/>
            </a:pPr>
            <a:endParaRPr/>
          </a:p>
        </p:txBody>
      </p:sp>
      <p:pic>
        <p:nvPicPr>
          <p:cNvPr id="390" name="Google Shape;390;p40"/>
          <p:cNvPicPr preferRelativeResize="0"/>
          <p:nvPr/>
        </p:nvPicPr>
        <p:blipFill rotWithShape="1">
          <a:blip r:embed="rId3">
            <a:alphaModFix/>
          </a:blip>
          <a:srcRect t="1487"/>
          <a:stretch/>
        </p:blipFill>
        <p:spPr>
          <a:xfrm>
            <a:off x="639775" y="783050"/>
            <a:ext cx="3410350" cy="1687800"/>
          </a:xfrm>
          <a:prstGeom prst="rect">
            <a:avLst/>
          </a:prstGeom>
          <a:noFill/>
          <a:ln w="9525" cap="flat" cmpd="sng">
            <a:solidFill>
              <a:schemeClr val="accent4"/>
            </a:solidFill>
            <a:prstDash val="solid"/>
            <a:round/>
            <a:headEnd type="none" w="sm" len="sm"/>
            <a:tailEnd type="none" w="sm" len="sm"/>
          </a:ln>
        </p:spPr>
      </p:pic>
      <p:pic>
        <p:nvPicPr>
          <p:cNvPr id="391" name="Google Shape;391;p40" title="WhatsApp Image 2025-04-29 at 12.53.32_0147033d.jpg"/>
          <p:cNvPicPr preferRelativeResize="0"/>
          <p:nvPr/>
        </p:nvPicPr>
        <p:blipFill rotWithShape="1">
          <a:blip r:embed="rId4">
            <a:alphaModFix/>
          </a:blip>
          <a:srcRect l="36891" t="13068" r="6422" b="6260"/>
          <a:stretch/>
        </p:blipFill>
        <p:spPr>
          <a:xfrm>
            <a:off x="639775" y="2780750"/>
            <a:ext cx="3410350" cy="2174225"/>
          </a:xfrm>
          <a:prstGeom prst="rect">
            <a:avLst/>
          </a:prstGeom>
          <a:noFill/>
          <a:ln w="9525" cap="flat" cmpd="sng">
            <a:solidFill>
              <a:schemeClr val="accent4"/>
            </a:solidFill>
            <a:prstDash val="solid"/>
            <a:round/>
            <a:headEnd type="none" w="sm" len="sm"/>
            <a:tailEnd type="none" w="sm" len="sm"/>
          </a:ln>
        </p:spPr>
      </p:pic>
      <p:pic>
        <p:nvPicPr>
          <p:cNvPr id="392" name="Google Shape;392;p40" title="WhatsApp Image 2025-04-29 at 12.53.32_ddcd691e.jpg"/>
          <p:cNvPicPr preferRelativeResize="0"/>
          <p:nvPr/>
        </p:nvPicPr>
        <p:blipFill>
          <a:blip r:embed="rId5">
            <a:alphaModFix/>
          </a:blip>
          <a:stretch>
            <a:fillRect/>
          </a:stretch>
        </p:blipFill>
        <p:spPr>
          <a:xfrm>
            <a:off x="4377850" y="2227155"/>
            <a:ext cx="4400749" cy="2671219"/>
          </a:xfrm>
          <a:prstGeom prst="rect">
            <a:avLst/>
          </a:prstGeom>
          <a:noFill/>
          <a:ln w="9525" cap="flat" cmpd="sng">
            <a:solidFill>
              <a:schemeClr val="accent4"/>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1"/>
          <p:cNvSpPr txBox="1">
            <a:spLocks noGrp="1"/>
          </p:cNvSpPr>
          <p:nvPr>
            <p:ph type="title"/>
          </p:nvPr>
        </p:nvSpPr>
        <p:spPr>
          <a:xfrm>
            <a:off x="898950" y="706375"/>
            <a:ext cx="7339800" cy="1330800"/>
          </a:xfrm>
          <a:prstGeom prst="rect">
            <a:avLst/>
          </a:prstGeom>
          <a:noFill/>
          <a:ln>
            <a:noFill/>
          </a:ln>
        </p:spPr>
        <p:txBody>
          <a:bodyPr spcFirstLastPara="1" wrap="square" lIns="68575" tIns="34275" rIns="68575" bIns="34275" anchor="b" anchorCtr="0">
            <a:noAutofit/>
          </a:bodyPr>
          <a:lstStyle/>
          <a:p>
            <a:pPr marL="0" lvl="0" indent="0" algn="just" rtl="0">
              <a:lnSpc>
                <a:spcPct val="90000"/>
              </a:lnSpc>
              <a:spcBef>
                <a:spcPts val="0"/>
              </a:spcBef>
              <a:spcAft>
                <a:spcPts val="0"/>
              </a:spcAft>
              <a:buClr>
                <a:schemeClr val="accent6"/>
              </a:buClr>
              <a:buSzPts val="2000"/>
              <a:buFont typeface="Arial"/>
              <a:buNone/>
            </a:pPr>
            <a:r>
              <a:rPr lang="en" sz="2500">
                <a:solidFill>
                  <a:schemeClr val="dk1"/>
                </a:solidFill>
                <a:latin typeface="Arial"/>
                <a:ea typeface="Arial"/>
                <a:cs typeface="Arial"/>
                <a:sym typeface="Arial"/>
              </a:rPr>
              <a:t>Can we predict future sales based on past transaction data, seasonality, and regional sales trends?</a:t>
            </a:r>
            <a:endParaRPr sz="2500">
              <a:solidFill>
                <a:schemeClr val="dk1"/>
              </a:solidFill>
              <a:latin typeface="Arial"/>
              <a:ea typeface="Arial"/>
              <a:cs typeface="Arial"/>
              <a:sym typeface="Arial"/>
            </a:endParaRPr>
          </a:p>
        </p:txBody>
      </p:sp>
      <p:sp>
        <p:nvSpPr>
          <p:cNvPr id="399" name="Google Shape;399;p41"/>
          <p:cNvSpPr txBox="1">
            <a:spLocks noGrp="1"/>
          </p:cNvSpPr>
          <p:nvPr>
            <p:ph type="title"/>
          </p:nvPr>
        </p:nvSpPr>
        <p:spPr>
          <a:xfrm>
            <a:off x="654844" y="116213"/>
            <a:ext cx="8050200" cy="551400"/>
          </a:xfrm>
          <a:prstGeom prst="rect">
            <a:avLst/>
          </a:prstGeom>
          <a:solidFill>
            <a:schemeClr val="accent4"/>
          </a:solid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accent6"/>
              </a:buClr>
              <a:buSzPts val="3300"/>
              <a:buFont typeface="Mate"/>
              <a:buNone/>
            </a:pPr>
            <a:r>
              <a:rPr lang="en">
                <a:latin typeface="Arial"/>
                <a:ea typeface="Arial"/>
                <a:cs typeface="Arial"/>
                <a:sym typeface="Arial"/>
              </a:rPr>
              <a:t>RESEARCH QUESTION #2</a:t>
            </a:r>
            <a:endParaRPr>
              <a:latin typeface="Arial"/>
              <a:ea typeface="Arial"/>
              <a:cs typeface="Arial"/>
              <a:sym typeface="Arial"/>
            </a:endParaRPr>
          </a:p>
        </p:txBody>
      </p:sp>
      <p:pic>
        <p:nvPicPr>
          <p:cNvPr id="400" name="Google Shape;400;p41" title="Screenshot 2025-05-03 at 6.13.23 PM.png"/>
          <p:cNvPicPr preferRelativeResize="0"/>
          <p:nvPr/>
        </p:nvPicPr>
        <p:blipFill>
          <a:blip r:embed="rId3">
            <a:alphaModFix/>
          </a:blip>
          <a:stretch>
            <a:fillRect/>
          </a:stretch>
        </p:blipFill>
        <p:spPr>
          <a:xfrm>
            <a:off x="2018912" y="2347975"/>
            <a:ext cx="5099876" cy="2315475"/>
          </a:xfrm>
          <a:prstGeom prst="rect">
            <a:avLst/>
          </a:prstGeom>
          <a:noFill/>
          <a:ln w="9525" cap="flat" cmpd="sng">
            <a:solidFill>
              <a:schemeClr val="accent4"/>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2"/>
          <p:cNvSpPr txBox="1">
            <a:spLocks noGrp="1"/>
          </p:cNvSpPr>
          <p:nvPr>
            <p:ph type="title"/>
          </p:nvPr>
        </p:nvSpPr>
        <p:spPr>
          <a:xfrm>
            <a:off x="628650" y="53719"/>
            <a:ext cx="7886700" cy="603600"/>
          </a:xfrm>
          <a:prstGeom prst="rect">
            <a:avLst/>
          </a:prstGeom>
          <a:solidFill>
            <a:schemeClr val="accent4"/>
          </a:solidFill>
          <a:ln>
            <a:noFill/>
          </a:ln>
        </p:spPr>
        <p:txBody>
          <a:bodyPr spcFirstLastPara="1" wrap="square" lIns="68575" tIns="34275" rIns="68575" bIns="34275" anchor="t" anchorCtr="0">
            <a:noAutofit/>
          </a:bodyPr>
          <a:lstStyle/>
          <a:p>
            <a:pPr marL="342900" lvl="0" indent="0" algn="ctr" rtl="0">
              <a:lnSpc>
                <a:spcPct val="90000"/>
              </a:lnSpc>
              <a:spcBef>
                <a:spcPts val="0"/>
              </a:spcBef>
              <a:spcAft>
                <a:spcPts val="0"/>
              </a:spcAft>
              <a:buClr>
                <a:schemeClr val="accent6"/>
              </a:buClr>
              <a:buSzPts val="3300"/>
              <a:buFont typeface="Mate"/>
              <a:buNone/>
            </a:pPr>
            <a:r>
              <a:rPr lang="en">
                <a:latin typeface="Arial"/>
                <a:ea typeface="Arial"/>
                <a:cs typeface="Arial"/>
                <a:sym typeface="Arial"/>
              </a:rPr>
              <a:t>DATA PREPROCESSING</a:t>
            </a:r>
            <a:endParaRPr>
              <a:latin typeface="Arial"/>
              <a:ea typeface="Arial"/>
              <a:cs typeface="Arial"/>
              <a:sym typeface="Arial"/>
            </a:endParaRPr>
          </a:p>
        </p:txBody>
      </p:sp>
      <p:sp>
        <p:nvSpPr>
          <p:cNvPr id="407" name="Google Shape;407;p42"/>
          <p:cNvSpPr txBox="1">
            <a:spLocks noGrp="1"/>
          </p:cNvSpPr>
          <p:nvPr>
            <p:ph type="body" idx="1"/>
          </p:nvPr>
        </p:nvSpPr>
        <p:spPr>
          <a:xfrm>
            <a:off x="96551" y="3285097"/>
            <a:ext cx="1886700" cy="560100"/>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Clr>
                <a:schemeClr val="accent6"/>
              </a:buClr>
              <a:buSzPts val="1400"/>
              <a:buNone/>
            </a:pPr>
            <a:r>
              <a:rPr lang="en" sz="1700"/>
              <a:t>Null Values Removed</a:t>
            </a:r>
            <a:endParaRPr sz="1700"/>
          </a:p>
        </p:txBody>
      </p:sp>
      <p:sp>
        <p:nvSpPr>
          <p:cNvPr id="408" name="Google Shape;408;p42"/>
          <p:cNvSpPr txBox="1">
            <a:spLocks noGrp="1"/>
          </p:cNvSpPr>
          <p:nvPr>
            <p:ph type="body" idx="5"/>
          </p:nvPr>
        </p:nvSpPr>
        <p:spPr>
          <a:xfrm>
            <a:off x="1827305" y="2941378"/>
            <a:ext cx="1886700" cy="426000"/>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Clr>
                <a:schemeClr val="accent6"/>
              </a:buClr>
              <a:buSzPts val="1400"/>
              <a:buNone/>
            </a:pPr>
            <a:r>
              <a:rPr lang="en" sz="1700"/>
              <a:t>Aggregated daily sales</a:t>
            </a:r>
            <a:endParaRPr sz="1700"/>
          </a:p>
        </p:txBody>
      </p:sp>
      <p:sp>
        <p:nvSpPr>
          <p:cNvPr id="409" name="Google Shape;409;p42"/>
          <p:cNvSpPr txBox="1">
            <a:spLocks noGrp="1"/>
          </p:cNvSpPr>
          <p:nvPr>
            <p:ph type="body" idx="8"/>
          </p:nvPr>
        </p:nvSpPr>
        <p:spPr>
          <a:xfrm>
            <a:off x="3717324" y="3234593"/>
            <a:ext cx="1579200" cy="560100"/>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Clr>
                <a:schemeClr val="dk2"/>
              </a:buClr>
              <a:buSzPts val="1400"/>
              <a:buFont typeface="Arial"/>
              <a:buNone/>
            </a:pPr>
            <a:r>
              <a:rPr lang="en" sz="1700">
                <a:solidFill>
                  <a:schemeClr val="dk2"/>
                </a:solidFill>
              </a:rPr>
              <a:t>Reindexed missing dates</a:t>
            </a:r>
            <a:endParaRPr sz="1700">
              <a:solidFill>
                <a:schemeClr val="dk2"/>
              </a:solidFill>
            </a:endParaRPr>
          </a:p>
        </p:txBody>
      </p:sp>
      <p:sp>
        <p:nvSpPr>
          <p:cNvPr id="410" name="Google Shape;410;p42"/>
          <p:cNvSpPr txBox="1">
            <a:spLocks noGrp="1"/>
          </p:cNvSpPr>
          <p:nvPr>
            <p:ph type="body" idx="14"/>
          </p:nvPr>
        </p:nvSpPr>
        <p:spPr>
          <a:xfrm>
            <a:off x="5566637" y="2488801"/>
            <a:ext cx="1886700" cy="858000"/>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Clr>
                <a:schemeClr val="dk2"/>
              </a:buClr>
              <a:buSzPts val="1400"/>
              <a:buFont typeface="Arial"/>
              <a:buNone/>
            </a:pPr>
            <a:r>
              <a:rPr lang="en" sz="1700">
                <a:solidFill>
                  <a:schemeClr val="dk2"/>
                </a:solidFill>
              </a:rPr>
              <a:t>Converted order date to datetime</a:t>
            </a:r>
            <a:endParaRPr sz="1700"/>
          </a:p>
        </p:txBody>
      </p:sp>
      <p:pic>
        <p:nvPicPr>
          <p:cNvPr id="411" name="Google Shape;411;p42"/>
          <p:cNvPicPr preferRelativeResize="0">
            <a:picLocks noGrp="1"/>
          </p:cNvPicPr>
          <p:nvPr>
            <p:ph type="pic" idx="2"/>
          </p:nvPr>
        </p:nvPicPr>
        <p:blipFill rotWithShape="1">
          <a:blip r:embed="rId3">
            <a:alphaModFix/>
          </a:blip>
          <a:srcRect l="18391" r="18385"/>
          <a:stretch/>
        </p:blipFill>
        <p:spPr>
          <a:xfrm>
            <a:off x="96550" y="1701933"/>
            <a:ext cx="1782900" cy="1462800"/>
          </a:xfrm>
          <a:prstGeom prst="hexagon">
            <a:avLst>
              <a:gd name="adj" fmla="val 25000"/>
              <a:gd name="vf" fmla="val 115470"/>
            </a:avLst>
          </a:prstGeom>
          <a:noFill/>
          <a:ln w="9525" cap="flat" cmpd="sng">
            <a:solidFill>
              <a:schemeClr val="accent4"/>
            </a:solidFill>
            <a:prstDash val="solid"/>
            <a:round/>
            <a:headEnd type="none" w="sm" len="sm"/>
            <a:tailEnd type="none" w="sm" len="sm"/>
          </a:ln>
        </p:spPr>
      </p:pic>
      <p:pic>
        <p:nvPicPr>
          <p:cNvPr id="412" name="Google Shape;412;p42"/>
          <p:cNvPicPr preferRelativeResize="0">
            <a:picLocks noGrp="1"/>
          </p:cNvPicPr>
          <p:nvPr>
            <p:ph type="pic" idx="4"/>
          </p:nvPr>
        </p:nvPicPr>
        <p:blipFill rotWithShape="1">
          <a:blip r:embed="rId4">
            <a:alphaModFix/>
          </a:blip>
          <a:srcRect t="5853" b="5853"/>
          <a:stretch/>
        </p:blipFill>
        <p:spPr>
          <a:xfrm>
            <a:off x="1879241" y="1310180"/>
            <a:ext cx="1782900" cy="1462800"/>
          </a:xfrm>
          <a:prstGeom prst="hexagon">
            <a:avLst>
              <a:gd name="adj" fmla="val 25000"/>
              <a:gd name="vf" fmla="val 115470"/>
            </a:avLst>
          </a:prstGeom>
          <a:noFill/>
          <a:ln w="9525" cap="flat" cmpd="sng">
            <a:solidFill>
              <a:schemeClr val="accent4"/>
            </a:solidFill>
            <a:prstDash val="solid"/>
            <a:round/>
            <a:headEnd type="none" w="sm" len="sm"/>
            <a:tailEnd type="none" w="sm" len="sm"/>
          </a:ln>
        </p:spPr>
      </p:pic>
      <p:pic>
        <p:nvPicPr>
          <p:cNvPr id="413" name="Google Shape;413;p42"/>
          <p:cNvPicPr preferRelativeResize="0">
            <a:picLocks noGrp="1"/>
          </p:cNvPicPr>
          <p:nvPr>
            <p:ph type="pic" idx="13"/>
          </p:nvPr>
        </p:nvPicPr>
        <p:blipFill rotWithShape="1">
          <a:blip r:embed="rId5">
            <a:alphaModFix/>
          </a:blip>
          <a:srcRect t="5618" b="5618"/>
          <a:stretch/>
        </p:blipFill>
        <p:spPr>
          <a:xfrm>
            <a:off x="5472055" y="1261425"/>
            <a:ext cx="1782900" cy="1462800"/>
          </a:xfrm>
          <a:prstGeom prst="hexagon">
            <a:avLst>
              <a:gd name="adj" fmla="val 25000"/>
              <a:gd name="vf" fmla="val 115470"/>
            </a:avLst>
          </a:prstGeom>
          <a:noFill/>
          <a:ln w="9525" cap="flat" cmpd="sng">
            <a:solidFill>
              <a:schemeClr val="accent4"/>
            </a:solidFill>
            <a:prstDash val="solid"/>
            <a:round/>
            <a:headEnd type="none" w="sm" len="sm"/>
            <a:tailEnd type="none" w="sm" len="sm"/>
          </a:ln>
        </p:spPr>
      </p:pic>
      <p:pic>
        <p:nvPicPr>
          <p:cNvPr id="414" name="Google Shape;414;p42"/>
          <p:cNvPicPr preferRelativeResize="0">
            <a:picLocks noGrp="1"/>
          </p:cNvPicPr>
          <p:nvPr>
            <p:ph type="pic" idx="2"/>
          </p:nvPr>
        </p:nvPicPr>
        <p:blipFill rotWithShape="1">
          <a:blip r:embed="rId6">
            <a:alphaModFix/>
          </a:blip>
          <a:srcRect l="21832" r="21838"/>
          <a:stretch/>
        </p:blipFill>
        <p:spPr>
          <a:xfrm>
            <a:off x="3615562" y="1701933"/>
            <a:ext cx="1782900" cy="1462800"/>
          </a:xfrm>
          <a:prstGeom prst="hexagon">
            <a:avLst>
              <a:gd name="adj" fmla="val 25000"/>
              <a:gd name="vf" fmla="val 115470"/>
            </a:avLst>
          </a:prstGeom>
          <a:noFill/>
          <a:ln w="9525" cap="flat" cmpd="sng">
            <a:solidFill>
              <a:schemeClr val="accent4"/>
            </a:solidFill>
            <a:prstDash val="solid"/>
            <a:round/>
            <a:headEnd type="none" w="sm" len="sm"/>
            <a:tailEnd type="none" w="sm" len="sm"/>
          </a:ln>
        </p:spPr>
      </p:pic>
      <p:pic>
        <p:nvPicPr>
          <p:cNvPr id="415" name="Google Shape;415;p42"/>
          <p:cNvPicPr preferRelativeResize="0">
            <a:picLocks noGrp="1"/>
          </p:cNvPicPr>
          <p:nvPr>
            <p:ph type="pic" idx="13"/>
          </p:nvPr>
        </p:nvPicPr>
        <p:blipFill rotWithShape="1">
          <a:blip r:embed="rId7">
            <a:alphaModFix/>
          </a:blip>
          <a:srcRect l="3340" t="2444" r="-3340" b="2453"/>
          <a:stretch/>
        </p:blipFill>
        <p:spPr>
          <a:xfrm>
            <a:off x="7328545" y="1788763"/>
            <a:ext cx="1782900" cy="1462800"/>
          </a:xfrm>
          <a:prstGeom prst="hexagon">
            <a:avLst>
              <a:gd name="adj" fmla="val 25000"/>
              <a:gd name="vf" fmla="val 115470"/>
            </a:avLst>
          </a:prstGeom>
          <a:noFill/>
          <a:ln w="9525" cap="flat" cmpd="sng">
            <a:solidFill>
              <a:schemeClr val="accent4"/>
            </a:solidFill>
            <a:prstDash val="solid"/>
            <a:round/>
            <a:headEnd type="none" w="sm" len="sm"/>
            <a:tailEnd type="none" w="sm" len="sm"/>
          </a:ln>
        </p:spPr>
      </p:pic>
      <p:sp>
        <p:nvSpPr>
          <p:cNvPr id="416" name="Google Shape;416;p42"/>
          <p:cNvSpPr txBox="1">
            <a:spLocks noGrp="1"/>
          </p:cNvSpPr>
          <p:nvPr>
            <p:ph type="body" idx="8"/>
          </p:nvPr>
        </p:nvSpPr>
        <p:spPr>
          <a:xfrm>
            <a:off x="7453350" y="3957602"/>
            <a:ext cx="1690500" cy="254100"/>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Clr>
                <a:schemeClr val="dk2"/>
              </a:buClr>
              <a:buSzPts val="2100"/>
              <a:buFont typeface="Arial"/>
              <a:buNone/>
            </a:pPr>
            <a:r>
              <a:rPr lang="en" sz="1700">
                <a:solidFill>
                  <a:schemeClr val="dk2"/>
                </a:solidFill>
              </a:rPr>
              <a:t>Splitting</a:t>
            </a:r>
            <a:r>
              <a:rPr lang="en" sz="2100">
                <a:solidFill>
                  <a:schemeClr val="dk2"/>
                </a:solidFill>
              </a:rPr>
              <a:t> </a:t>
            </a:r>
            <a:r>
              <a:rPr lang="en" sz="1700">
                <a:solidFill>
                  <a:schemeClr val="dk2"/>
                </a:solidFill>
              </a:rPr>
              <a:t>Data (Time Dependent)</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3"/>
          <p:cNvSpPr txBox="1">
            <a:spLocks noGrp="1"/>
          </p:cNvSpPr>
          <p:nvPr>
            <p:ph type="title"/>
          </p:nvPr>
        </p:nvSpPr>
        <p:spPr>
          <a:xfrm>
            <a:off x="440400" y="210302"/>
            <a:ext cx="8167200" cy="549000"/>
          </a:xfrm>
          <a:prstGeom prst="rect">
            <a:avLst/>
          </a:prstGeom>
          <a:solidFill>
            <a:schemeClr val="accent4"/>
          </a:solid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accent6"/>
              </a:buClr>
              <a:buSzPts val="3300"/>
              <a:buFont typeface="Mate"/>
              <a:buNone/>
            </a:pPr>
            <a:r>
              <a:rPr lang="en">
                <a:latin typeface="Arial"/>
                <a:ea typeface="Arial"/>
                <a:cs typeface="Arial"/>
                <a:sym typeface="Arial"/>
              </a:rPr>
              <a:t>MODEL BUILDING</a:t>
            </a:r>
            <a:endParaRPr>
              <a:latin typeface="Arial"/>
              <a:ea typeface="Arial"/>
              <a:cs typeface="Arial"/>
              <a:sym typeface="Arial"/>
            </a:endParaRPr>
          </a:p>
        </p:txBody>
      </p:sp>
      <p:sp>
        <p:nvSpPr>
          <p:cNvPr id="423" name="Google Shape;423;p43"/>
          <p:cNvSpPr txBox="1">
            <a:spLocks noGrp="1"/>
          </p:cNvSpPr>
          <p:nvPr>
            <p:ph type="body" idx="4294967295"/>
          </p:nvPr>
        </p:nvSpPr>
        <p:spPr>
          <a:xfrm>
            <a:off x="634481" y="1244128"/>
            <a:ext cx="8167200" cy="2934600"/>
          </a:xfrm>
          <a:prstGeom prst="rect">
            <a:avLst/>
          </a:prstGeom>
          <a:noFill/>
          <a:ln>
            <a:noFill/>
          </a:ln>
        </p:spPr>
        <p:txBody>
          <a:bodyPr spcFirstLastPara="1" wrap="square" lIns="68575" tIns="34275" rIns="68575" bIns="34275" anchor="t" anchorCtr="0">
            <a:noAutofit/>
          </a:bodyPr>
          <a:lstStyle/>
          <a:p>
            <a:pPr marL="342900" lvl="0" indent="-279400" algn="l" rtl="0">
              <a:lnSpc>
                <a:spcPct val="100000"/>
              </a:lnSpc>
              <a:spcBef>
                <a:spcPts val="0"/>
              </a:spcBef>
              <a:spcAft>
                <a:spcPts val="0"/>
              </a:spcAft>
              <a:buSzPts val="1800"/>
              <a:buChar char="●"/>
            </a:pPr>
            <a:r>
              <a:rPr lang="en" sz="1800" b="1"/>
              <a:t>Used models:</a:t>
            </a:r>
            <a:r>
              <a:rPr lang="en" sz="1800"/>
              <a:t> Naive Forecasting, Moving Average, Simple Exponential Smoothing, ARIMA, Univariate LSTM, Multivariate LSTM, Stacked LSTM, Ensemble Forecasting.</a:t>
            </a:r>
            <a:endParaRPr sz="1800"/>
          </a:p>
          <a:p>
            <a:pPr marL="342900" lvl="0" indent="-279400" algn="l" rtl="0">
              <a:lnSpc>
                <a:spcPct val="100000"/>
              </a:lnSpc>
              <a:spcBef>
                <a:spcPts val="0"/>
              </a:spcBef>
              <a:spcAft>
                <a:spcPts val="0"/>
              </a:spcAft>
              <a:buSzPts val="1800"/>
              <a:buChar char="●"/>
            </a:pPr>
            <a:r>
              <a:rPr lang="en" sz="1800" b="1"/>
              <a:t>Evaluated with metrics: </a:t>
            </a:r>
            <a:r>
              <a:rPr lang="en" sz="1800"/>
              <a:t>RMSE, MAE.</a:t>
            </a:r>
            <a:endParaRPr sz="1800"/>
          </a:p>
          <a:p>
            <a:pPr marL="342900" lvl="0" indent="-279400" algn="l" rtl="0">
              <a:lnSpc>
                <a:spcPct val="100000"/>
              </a:lnSpc>
              <a:spcBef>
                <a:spcPts val="0"/>
              </a:spcBef>
              <a:spcAft>
                <a:spcPts val="0"/>
              </a:spcAft>
              <a:buSzPts val="1800"/>
              <a:buChar char="●"/>
            </a:pPr>
            <a:r>
              <a:rPr lang="en" sz="1800" b="1"/>
              <a:t>Hyperparameter tuning using </a:t>
            </a:r>
            <a:r>
              <a:rPr lang="en" sz="1800"/>
              <a:t>ARIMA orders (p, d, q), LSTM architecture (layers, units, dropout).</a:t>
            </a:r>
            <a:endParaRPr sz="1800"/>
          </a:p>
          <a:p>
            <a:pPr marL="342900" lvl="0" indent="-279400" algn="l" rtl="0">
              <a:lnSpc>
                <a:spcPct val="100000"/>
              </a:lnSpc>
              <a:spcBef>
                <a:spcPts val="0"/>
              </a:spcBef>
              <a:spcAft>
                <a:spcPts val="0"/>
              </a:spcAft>
              <a:buSzPts val="1800"/>
              <a:buChar char="●"/>
            </a:pPr>
            <a:r>
              <a:rPr lang="en" sz="1800" b="1">
                <a:solidFill>
                  <a:schemeClr val="dk2"/>
                </a:solidFill>
              </a:rPr>
              <a:t>Validation approach: </a:t>
            </a:r>
            <a:r>
              <a:rPr lang="en" sz="1800">
                <a:solidFill>
                  <a:schemeClr val="dk2"/>
                </a:solidFill>
              </a:rPr>
              <a:t>Train/validation/test splits, early stopping, residual diagnostics.</a:t>
            </a:r>
            <a:endParaRPr sz="1800"/>
          </a:p>
          <a:p>
            <a:pPr marL="0" lvl="0" indent="0" algn="l" rtl="0">
              <a:lnSpc>
                <a:spcPct val="100000"/>
              </a:lnSpc>
              <a:spcBef>
                <a:spcPts val="0"/>
              </a:spcBef>
              <a:spcAft>
                <a:spcPts val="0"/>
              </a:spcAft>
              <a:buSzPts val="1500"/>
              <a:buNone/>
            </a:pPr>
            <a:endParaRPr sz="1500"/>
          </a:p>
          <a:p>
            <a:pPr marL="0" lvl="0" indent="0" algn="l" rtl="0">
              <a:lnSpc>
                <a:spcPct val="100000"/>
              </a:lnSpc>
              <a:spcBef>
                <a:spcPts val="0"/>
              </a:spcBef>
              <a:spcAft>
                <a:spcPts val="0"/>
              </a:spcAft>
              <a:buClr>
                <a:schemeClr val="accent6"/>
              </a:buClr>
              <a:buSzPts val="1100"/>
              <a:buNone/>
            </a:pP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427"/>
        <p:cNvGrpSpPr/>
        <p:nvPr/>
      </p:nvGrpSpPr>
      <p:grpSpPr>
        <a:xfrm>
          <a:off x="0" y="0"/>
          <a:ext cx="0" cy="0"/>
          <a:chOff x="0" y="0"/>
          <a:chExt cx="0" cy="0"/>
        </a:xfrm>
      </p:grpSpPr>
      <p:sp>
        <p:nvSpPr>
          <p:cNvPr id="428" name="Google Shape;428;p44"/>
          <p:cNvSpPr>
            <a:spLocks noGrp="1"/>
          </p:cNvSpPr>
          <p:nvPr>
            <p:ph type="tbl" idx="2"/>
          </p:nvPr>
        </p:nvSpPr>
        <p:spPr>
          <a:xfrm>
            <a:off x="436282" y="1210649"/>
            <a:ext cx="8167200" cy="32385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endParaRPr/>
          </a:p>
        </p:txBody>
      </p:sp>
      <p:pic>
        <p:nvPicPr>
          <p:cNvPr id="429" name="Google Shape;429;p44"/>
          <p:cNvPicPr preferRelativeResize="0"/>
          <p:nvPr/>
        </p:nvPicPr>
        <p:blipFill>
          <a:blip r:embed="rId3">
            <a:alphaModFix/>
          </a:blip>
          <a:stretch>
            <a:fillRect/>
          </a:stretch>
        </p:blipFill>
        <p:spPr>
          <a:xfrm>
            <a:off x="467963" y="697850"/>
            <a:ext cx="8208074" cy="38859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433"/>
        <p:cNvGrpSpPr/>
        <p:nvPr/>
      </p:nvGrpSpPr>
      <p:grpSpPr>
        <a:xfrm>
          <a:off x="0" y="0"/>
          <a:ext cx="0" cy="0"/>
          <a:chOff x="0" y="0"/>
          <a:chExt cx="0" cy="0"/>
        </a:xfrm>
      </p:grpSpPr>
      <p:sp>
        <p:nvSpPr>
          <p:cNvPr id="434" name="Google Shape;434;p45"/>
          <p:cNvSpPr>
            <a:spLocks noGrp="1"/>
          </p:cNvSpPr>
          <p:nvPr>
            <p:ph type="tbl" idx="2"/>
          </p:nvPr>
        </p:nvSpPr>
        <p:spPr>
          <a:xfrm>
            <a:off x="436282" y="1210649"/>
            <a:ext cx="8167200" cy="32385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endParaRPr/>
          </a:p>
        </p:txBody>
      </p:sp>
      <p:pic>
        <p:nvPicPr>
          <p:cNvPr id="435" name="Google Shape;435;p45"/>
          <p:cNvPicPr preferRelativeResize="0"/>
          <p:nvPr/>
        </p:nvPicPr>
        <p:blipFill>
          <a:blip r:embed="rId3">
            <a:alphaModFix/>
          </a:blip>
          <a:stretch>
            <a:fillRect/>
          </a:stretch>
        </p:blipFill>
        <p:spPr>
          <a:xfrm>
            <a:off x="262175" y="147475"/>
            <a:ext cx="8619650" cy="48485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439"/>
        <p:cNvGrpSpPr/>
        <p:nvPr/>
      </p:nvGrpSpPr>
      <p:grpSpPr>
        <a:xfrm>
          <a:off x="0" y="0"/>
          <a:ext cx="0" cy="0"/>
          <a:chOff x="0" y="0"/>
          <a:chExt cx="0" cy="0"/>
        </a:xfrm>
      </p:grpSpPr>
      <p:sp>
        <p:nvSpPr>
          <p:cNvPr id="440" name="Google Shape;440;p46"/>
          <p:cNvSpPr>
            <a:spLocks noGrp="1"/>
          </p:cNvSpPr>
          <p:nvPr>
            <p:ph type="tbl" idx="2"/>
          </p:nvPr>
        </p:nvSpPr>
        <p:spPr>
          <a:xfrm>
            <a:off x="436282" y="1210649"/>
            <a:ext cx="8167200" cy="32385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endParaRPr/>
          </a:p>
        </p:txBody>
      </p:sp>
      <p:pic>
        <p:nvPicPr>
          <p:cNvPr id="441" name="Google Shape;441;p46"/>
          <p:cNvPicPr preferRelativeResize="0"/>
          <p:nvPr/>
        </p:nvPicPr>
        <p:blipFill>
          <a:blip r:embed="rId3">
            <a:alphaModFix/>
          </a:blip>
          <a:stretch>
            <a:fillRect/>
          </a:stretch>
        </p:blipFill>
        <p:spPr>
          <a:xfrm>
            <a:off x="168750" y="103750"/>
            <a:ext cx="5146514" cy="2372750"/>
          </a:xfrm>
          <a:prstGeom prst="rect">
            <a:avLst/>
          </a:prstGeom>
          <a:noFill/>
          <a:ln>
            <a:noFill/>
          </a:ln>
        </p:spPr>
      </p:pic>
      <p:pic>
        <p:nvPicPr>
          <p:cNvPr id="442" name="Google Shape;442;p46"/>
          <p:cNvPicPr preferRelativeResize="0"/>
          <p:nvPr/>
        </p:nvPicPr>
        <p:blipFill>
          <a:blip r:embed="rId4">
            <a:alphaModFix/>
          </a:blip>
          <a:stretch>
            <a:fillRect/>
          </a:stretch>
        </p:blipFill>
        <p:spPr>
          <a:xfrm>
            <a:off x="3931725" y="2515175"/>
            <a:ext cx="5046300" cy="2554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7"/>
          <p:cNvSpPr txBox="1">
            <a:spLocks noGrp="1"/>
          </p:cNvSpPr>
          <p:nvPr>
            <p:ph type="title"/>
          </p:nvPr>
        </p:nvSpPr>
        <p:spPr>
          <a:xfrm>
            <a:off x="440400" y="160803"/>
            <a:ext cx="8167200" cy="598500"/>
          </a:xfrm>
          <a:prstGeom prst="rect">
            <a:avLst/>
          </a:prstGeom>
          <a:solidFill>
            <a:schemeClr val="accent4"/>
          </a:solid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accent6"/>
              </a:buClr>
              <a:buSzPts val="3300"/>
              <a:buFont typeface="Mate"/>
              <a:buNone/>
            </a:pPr>
            <a:r>
              <a:rPr lang="en">
                <a:latin typeface="Arial"/>
                <a:ea typeface="Arial"/>
                <a:cs typeface="Arial"/>
                <a:sym typeface="Arial"/>
              </a:rPr>
              <a:t>BASELINE MODELS</a:t>
            </a:r>
            <a:endParaRPr>
              <a:latin typeface="Arial"/>
              <a:ea typeface="Arial"/>
              <a:cs typeface="Arial"/>
              <a:sym typeface="Arial"/>
            </a:endParaRPr>
          </a:p>
        </p:txBody>
      </p:sp>
      <p:sp>
        <p:nvSpPr>
          <p:cNvPr id="449" name="Google Shape;449;p47"/>
          <p:cNvSpPr txBox="1">
            <a:spLocks noGrp="1"/>
          </p:cNvSpPr>
          <p:nvPr>
            <p:ph type="body" idx="4294967295"/>
          </p:nvPr>
        </p:nvSpPr>
        <p:spPr>
          <a:xfrm>
            <a:off x="520175" y="841175"/>
            <a:ext cx="8167200" cy="30231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1200"/>
              </a:spcBef>
              <a:spcAft>
                <a:spcPts val="0"/>
              </a:spcAft>
              <a:buNone/>
            </a:pPr>
            <a:r>
              <a:rPr lang="en" sz="1300" b="1">
                <a:solidFill>
                  <a:schemeClr val="dk1"/>
                </a:solidFill>
              </a:rPr>
              <a:t>1. Naïve Forecast</a:t>
            </a:r>
            <a:endParaRPr sz="1300" b="1">
              <a:solidFill>
                <a:schemeClr val="dk1"/>
              </a:solidFill>
            </a:endParaRPr>
          </a:p>
          <a:p>
            <a:pPr marL="457200" lvl="0" indent="-311150" algn="l" rtl="0">
              <a:lnSpc>
                <a:spcPct val="115000"/>
              </a:lnSpc>
              <a:spcBef>
                <a:spcPts val="1200"/>
              </a:spcBef>
              <a:spcAft>
                <a:spcPts val="0"/>
              </a:spcAft>
              <a:buClr>
                <a:schemeClr val="dk1"/>
              </a:buClr>
              <a:buSzPts val="1300"/>
              <a:buChar char="●"/>
            </a:pPr>
            <a:r>
              <a:rPr lang="en" sz="1300">
                <a:solidFill>
                  <a:schemeClr val="dk1"/>
                </a:solidFill>
              </a:rPr>
              <a:t>Predicts next day’s sales as today’s value</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RMSE: </a:t>
            </a:r>
            <a:r>
              <a:rPr lang="en" sz="1300" b="1">
                <a:solidFill>
                  <a:schemeClr val="dk1"/>
                </a:solidFill>
              </a:rPr>
              <a:t>7,534.70</a:t>
            </a:r>
            <a:r>
              <a:rPr lang="en" sz="1300">
                <a:solidFill>
                  <a:schemeClr val="dk1"/>
                </a:solidFill>
              </a:rPr>
              <a:t>, MAE: </a:t>
            </a:r>
            <a:r>
              <a:rPr lang="en" sz="1300" b="1">
                <a:solidFill>
                  <a:schemeClr val="dk1"/>
                </a:solidFill>
              </a:rPr>
              <a:t>3,978.51</a:t>
            </a:r>
            <a:endParaRPr sz="1300" b="1">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Surprisingly effective due to stable short-term sales before 2017</a:t>
            </a:r>
            <a:endParaRPr sz="1300">
              <a:solidFill>
                <a:schemeClr val="dk1"/>
              </a:solidFill>
            </a:endParaRPr>
          </a:p>
          <a:p>
            <a:pPr marL="0" lvl="0" indent="0" algn="l" rtl="0">
              <a:lnSpc>
                <a:spcPct val="115000"/>
              </a:lnSpc>
              <a:spcBef>
                <a:spcPts val="1200"/>
              </a:spcBef>
              <a:spcAft>
                <a:spcPts val="0"/>
              </a:spcAft>
              <a:buNone/>
            </a:pPr>
            <a:r>
              <a:rPr lang="en" sz="1300" b="1">
                <a:solidFill>
                  <a:schemeClr val="dk1"/>
                </a:solidFill>
              </a:rPr>
              <a:t>2. Moving Average (7-Day)</a:t>
            </a:r>
            <a:endParaRPr sz="1300" b="1">
              <a:solidFill>
                <a:schemeClr val="dk1"/>
              </a:solidFill>
            </a:endParaRPr>
          </a:p>
          <a:p>
            <a:pPr marL="457200" lvl="0" indent="-311150" algn="l" rtl="0">
              <a:lnSpc>
                <a:spcPct val="115000"/>
              </a:lnSpc>
              <a:spcBef>
                <a:spcPts val="1200"/>
              </a:spcBef>
              <a:spcAft>
                <a:spcPts val="0"/>
              </a:spcAft>
              <a:buClr>
                <a:schemeClr val="dk1"/>
              </a:buClr>
              <a:buSzPts val="1300"/>
              <a:buChar char="●"/>
            </a:pPr>
            <a:r>
              <a:rPr lang="en" sz="1300">
                <a:solidFill>
                  <a:schemeClr val="dk1"/>
                </a:solidFill>
              </a:rPr>
              <a:t>Uses mean of past 7 days for prediction</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RMSE: </a:t>
            </a:r>
            <a:r>
              <a:rPr lang="en" sz="1300" b="1">
                <a:solidFill>
                  <a:schemeClr val="dk1"/>
                </a:solidFill>
              </a:rPr>
              <a:t>11,891.98</a:t>
            </a:r>
            <a:endParaRPr sz="1300" b="1">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Failed to capture sudden drops and spikes; oversmooths</a:t>
            </a:r>
            <a:endParaRPr sz="1300">
              <a:solidFill>
                <a:schemeClr val="dk1"/>
              </a:solidFill>
            </a:endParaRPr>
          </a:p>
          <a:p>
            <a:pPr marL="0" lvl="0" indent="0" algn="l" rtl="0">
              <a:lnSpc>
                <a:spcPct val="115000"/>
              </a:lnSpc>
              <a:spcBef>
                <a:spcPts val="1200"/>
              </a:spcBef>
              <a:spcAft>
                <a:spcPts val="0"/>
              </a:spcAft>
              <a:buNone/>
            </a:pPr>
            <a:r>
              <a:rPr lang="en" sz="1300" b="1">
                <a:solidFill>
                  <a:schemeClr val="dk1"/>
                </a:solidFill>
              </a:rPr>
              <a:t>3. Simple Exponential Smoothing (SES)</a:t>
            </a:r>
            <a:endParaRPr sz="1300" b="1">
              <a:solidFill>
                <a:schemeClr val="dk1"/>
              </a:solidFill>
            </a:endParaRPr>
          </a:p>
          <a:p>
            <a:pPr marL="457200" lvl="0" indent="-311150" algn="l" rtl="0">
              <a:lnSpc>
                <a:spcPct val="115000"/>
              </a:lnSpc>
              <a:spcBef>
                <a:spcPts val="1200"/>
              </a:spcBef>
              <a:spcAft>
                <a:spcPts val="0"/>
              </a:spcAft>
              <a:buClr>
                <a:schemeClr val="dk1"/>
              </a:buClr>
              <a:buSzPts val="1300"/>
              <a:buChar char="●"/>
            </a:pPr>
            <a:r>
              <a:rPr lang="en" sz="1300">
                <a:solidFill>
                  <a:schemeClr val="dk1"/>
                </a:solidFill>
              </a:rPr>
              <a:t>Models short-term level without trend or seasonality</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RMSE: </a:t>
            </a:r>
            <a:r>
              <a:rPr lang="en" sz="1300" b="1">
                <a:solidFill>
                  <a:schemeClr val="dk1"/>
                </a:solidFill>
              </a:rPr>
              <a:t>12,035.98</a:t>
            </a:r>
            <a:endParaRPr sz="1300" b="1">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Slightly worse than moving average due to lack of adaptability</a:t>
            </a:r>
            <a:endParaRPr sz="1300">
              <a:solidFill>
                <a:schemeClr val="dk1"/>
              </a:solidFill>
            </a:endParaRPr>
          </a:p>
          <a:p>
            <a:pPr marL="0" lvl="0" indent="0" algn="l" rtl="0">
              <a:lnSpc>
                <a:spcPct val="115000"/>
              </a:lnSpc>
              <a:spcBef>
                <a:spcPts val="1200"/>
              </a:spcBef>
              <a:spcAft>
                <a:spcPts val="0"/>
              </a:spcAft>
              <a:buNone/>
            </a:pPr>
            <a:r>
              <a:rPr lang="en" sz="1300" b="1">
                <a:solidFill>
                  <a:schemeClr val="dk1"/>
                </a:solidFill>
              </a:rPr>
              <a:t>Key Takeaway:</a:t>
            </a:r>
            <a:endParaRPr sz="1300" b="1">
              <a:solidFill>
                <a:schemeClr val="dk1"/>
              </a:solidFill>
            </a:endParaRPr>
          </a:p>
          <a:p>
            <a:pPr marL="457200" lvl="0" indent="-311150" algn="l" rtl="0">
              <a:lnSpc>
                <a:spcPct val="115000"/>
              </a:lnSpc>
              <a:spcBef>
                <a:spcPts val="1200"/>
              </a:spcBef>
              <a:spcAft>
                <a:spcPts val="0"/>
              </a:spcAft>
              <a:buClr>
                <a:schemeClr val="dk1"/>
              </a:buClr>
              <a:buSzPts val="1300"/>
              <a:buChar char="●"/>
            </a:pPr>
            <a:r>
              <a:rPr lang="en" sz="1300">
                <a:solidFill>
                  <a:schemeClr val="dk1"/>
                </a:solidFill>
              </a:rPr>
              <a:t>These baseline models performed reasonably during stable periods</a:t>
            </a:r>
            <a:endParaRPr sz="1300" b="1">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8"/>
          <p:cNvSpPr txBox="1">
            <a:spLocks noGrp="1"/>
          </p:cNvSpPr>
          <p:nvPr>
            <p:ph type="title"/>
          </p:nvPr>
        </p:nvSpPr>
        <p:spPr>
          <a:xfrm>
            <a:off x="440400" y="76211"/>
            <a:ext cx="8167200" cy="940200"/>
          </a:xfrm>
          <a:prstGeom prst="rect">
            <a:avLst/>
          </a:prstGeom>
          <a:solidFill>
            <a:schemeClr val="accent4"/>
          </a:solid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accent6"/>
              </a:buClr>
              <a:buSzPts val="3300"/>
              <a:buFont typeface="Mate"/>
              <a:buNone/>
            </a:pPr>
            <a:r>
              <a:rPr lang="en">
                <a:latin typeface="Arial"/>
                <a:ea typeface="Arial"/>
                <a:cs typeface="Arial"/>
                <a:sym typeface="Arial"/>
              </a:rPr>
              <a:t>ARIMA - AutoRegressive Integrated Moving Average</a:t>
            </a:r>
            <a:endParaRPr>
              <a:latin typeface="Arial"/>
              <a:ea typeface="Arial"/>
              <a:cs typeface="Arial"/>
              <a:sym typeface="Arial"/>
            </a:endParaRPr>
          </a:p>
        </p:txBody>
      </p:sp>
      <p:sp>
        <p:nvSpPr>
          <p:cNvPr id="456" name="Google Shape;456;p48"/>
          <p:cNvSpPr txBox="1">
            <a:spLocks noGrp="1"/>
          </p:cNvSpPr>
          <p:nvPr>
            <p:ph type="body" idx="4294967295"/>
          </p:nvPr>
        </p:nvSpPr>
        <p:spPr>
          <a:xfrm>
            <a:off x="634481" y="1244128"/>
            <a:ext cx="8167200" cy="2934600"/>
          </a:xfrm>
          <a:prstGeom prst="rect">
            <a:avLst/>
          </a:prstGeom>
          <a:noFill/>
          <a:ln>
            <a:noFill/>
          </a:ln>
        </p:spPr>
        <p:txBody>
          <a:bodyPr spcFirstLastPara="1" wrap="square" lIns="68575" tIns="34275" rIns="68575" bIns="34275" anchor="t" anchorCtr="0">
            <a:noAutofit/>
          </a:bodyPr>
          <a:lstStyle/>
          <a:p>
            <a:pPr marL="342900" lvl="0" indent="-279400" algn="l" rtl="0">
              <a:lnSpc>
                <a:spcPct val="115000"/>
              </a:lnSpc>
              <a:spcBef>
                <a:spcPts val="1200"/>
              </a:spcBef>
              <a:spcAft>
                <a:spcPts val="0"/>
              </a:spcAft>
              <a:buClr>
                <a:schemeClr val="dk1"/>
              </a:buClr>
              <a:buSzPts val="1800"/>
              <a:buChar char="●"/>
            </a:pPr>
            <a:r>
              <a:rPr lang="en" sz="1800">
                <a:solidFill>
                  <a:schemeClr val="dk1"/>
                </a:solidFill>
              </a:rPr>
              <a:t>Input: 45-day sliding window of past sales</a:t>
            </a:r>
            <a:br>
              <a:rPr lang="en" sz="1800">
                <a:solidFill>
                  <a:schemeClr val="dk1"/>
                </a:solidFill>
              </a:rPr>
            </a:br>
            <a:endParaRPr sz="1800">
              <a:solidFill>
                <a:schemeClr val="dk1"/>
              </a:solidFill>
            </a:endParaRPr>
          </a:p>
          <a:p>
            <a:pPr marL="342900" lvl="0" indent="-279400" algn="l" rtl="0">
              <a:lnSpc>
                <a:spcPct val="115000"/>
              </a:lnSpc>
              <a:spcBef>
                <a:spcPts val="0"/>
              </a:spcBef>
              <a:spcAft>
                <a:spcPts val="0"/>
              </a:spcAft>
              <a:buClr>
                <a:schemeClr val="dk1"/>
              </a:buClr>
              <a:buSzPts val="1800"/>
              <a:buChar char="●"/>
            </a:pPr>
            <a:r>
              <a:rPr lang="en" sz="1800">
                <a:solidFill>
                  <a:schemeClr val="dk1"/>
                </a:solidFill>
              </a:rPr>
              <a:t>Data scaled using MinMaxScaler</a:t>
            </a:r>
            <a:br>
              <a:rPr lang="en" sz="1800">
                <a:solidFill>
                  <a:schemeClr val="dk1"/>
                </a:solidFill>
              </a:rPr>
            </a:br>
            <a:endParaRPr sz="1800">
              <a:solidFill>
                <a:schemeClr val="dk1"/>
              </a:solidFill>
            </a:endParaRPr>
          </a:p>
          <a:p>
            <a:pPr marL="342900" lvl="0" indent="-279400" algn="l" rtl="0">
              <a:lnSpc>
                <a:spcPct val="115000"/>
              </a:lnSpc>
              <a:spcBef>
                <a:spcPts val="0"/>
              </a:spcBef>
              <a:spcAft>
                <a:spcPts val="0"/>
              </a:spcAft>
              <a:buClr>
                <a:schemeClr val="dk1"/>
              </a:buClr>
              <a:buSzPts val="1800"/>
              <a:buChar char="●"/>
            </a:pPr>
            <a:r>
              <a:rPr lang="en" sz="1800">
                <a:solidFill>
                  <a:schemeClr val="dk1"/>
                </a:solidFill>
              </a:rPr>
              <a:t>Architecture: LSTM → Dropout → Dense</a:t>
            </a:r>
            <a:br>
              <a:rPr lang="en" sz="1800">
                <a:solidFill>
                  <a:schemeClr val="dk1"/>
                </a:solidFill>
              </a:rPr>
            </a:br>
            <a:endParaRPr sz="1800">
              <a:solidFill>
                <a:schemeClr val="dk1"/>
              </a:solidFill>
            </a:endParaRPr>
          </a:p>
          <a:p>
            <a:pPr marL="342900" lvl="0" indent="-279400" algn="l" rtl="0">
              <a:lnSpc>
                <a:spcPct val="115000"/>
              </a:lnSpc>
              <a:spcBef>
                <a:spcPts val="0"/>
              </a:spcBef>
              <a:spcAft>
                <a:spcPts val="0"/>
              </a:spcAft>
              <a:buClr>
                <a:schemeClr val="dk1"/>
              </a:buClr>
              <a:buSzPts val="1800"/>
              <a:buChar char="●"/>
            </a:pPr>
            <a:r>
              <a:rPr lang="en" sz="1800">
                <a:solidFill>
                  <a:schemeClr val="dk1"/>
                </a:solidFill>
              </a:rPr>
              <a:t>Trained on 80% data with early stopping</a:t>
            </a:r>
            <a:br>
              <a:rPr lang="en" sz="1800">
                <a:solidFill>
                  <a:schemeClr val="dk1"/>
                </a:solidFill>
              </a:rPr>
            </a:br>
            <a:endParaRPr sz="1800">
              <a:solidFill>
                <a:schemeClr val="dk1"/>
              </a:solidFill>
            </a:endParaRPr>
          </a:p>
          <a:p>
            <a:pPr marL="342900" lvl="0" indent="-279400" algn="l" rtl="0">
              <a:lnSpc>
                <a:spcPct val="115000"/>
              </a:lnSpc>
              <a:spcBef>
                <a:spcPts val="0"/>
              </a:spcBef>
              <a:spcAft>
                <a:spcPts val="0"/>
              </a:spcAft>
              <a:buClr>
                <a:schemeClr val="dk1"/>
              </a:buClr>
              <a:buSzPts val="1800"/>
              <a:buChar char="●"/>
            </a:pPr>
            <a:r>
              <a:rPr lang="en" sz="1800" b="1">
                <a:solidFill>
                  <a:schemeClr val="dk1"/>
                </a:solidFill>
              </a:rPr>
              <a:t>Model Performance:</a:t>
            </a:r>
            <a:endParaRPr sz="1800" b="1">
              <a:solidFill>
                <a:schemeClr val="dk1"/>
              </a:solidFill>
            </a:endParaRPr>
          </a:p>
          <a:p>
            <a:pPr marL="342900" lvl="0" indent="-279400" algn="l" rtl="0">
              <a:lnSpc>
                <a:spcPct val="115000"/>
              </a:lnSpc>
              <a:spcBef>
                <a:spcPts val="0"/>
              </a:spcBef>
              <a:spcAft>
                <a:spcPts val="0"/>
              </a:spcAft>
              <a:buClr>
                <a:schemeClr val="dk1"/>
              </a:buClr>
              <a:buSzPts val="1800"/>
              <a:buChar char="●"/>
            </a:pPr>
            <a:r>
              <a:rPr lang="en" sz="1800">
                <a:solidFill>
                  <a:schemeClr val="dk1"/>
                </a:solidFill>
              </a:rPr>
              <a:t>RMSE: </a:t>
            </a:r>
            <a:r>
              <a:rPr lang="en" sz="1800" b="1">
                <a:solidFill>
                  <a:schemeClr val="dk1"/>
                </a:solidFill>
              </a:rPr>
              <a:t>12,049.21</a:t>
            </a:r>
            <a:endParaRPr sz="1800" b="1">
              <a:solidFill>
                <a:schemeClr val="dk1"/>
              </a:solidFill>
            </a:endParaRPr>
          </a:p>
          <a:p>
            <a:pPr marL="342900" lvl="0" indent="-279400" algn="l" rtl="0">
              <a:lnSpc>
                <a:spcPct val="115000"/>
              </a:lnSpc>
              <a:spcBef>
                <a:spcPts val="0"/>
              </a:spcBef>
              <a:spcAft>
                <a:spcPts val="0"/>
              </a:spcAft>
              <a:buClr>
                <a:schemeClr val="dk1"/>
              </a:buClr>
              <a:buSzPts val="1800"/>
              <a:buChar char="●"/>
            </a:pPr>
            <a:r>
              <a:rPr lang="en" sz="1800">
                <a:solidFill>
                  <a:schemeClr val="dk1"/>
                </a:solidFill>
              </a:rPr>
              <a:t>MAE: </a:t>
            </a:r>
            <a:r>
              <a:rPr lang="en" sz="1800" b="1">
                <a:solidFill>
                  <a:schemeClr val="dk1"/>
                </a:solidFill>
              </a:rPr>
              <a:t>7,680.37</a:t>
            </a:r>
            <a:endParaRPr sz="1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1"/>
          <p:cNvSpPr txBox="1">
            <a:spLocks noGrp="1"/>
          </p:cNvSpPr>
          <p:nvPr>
            <p:ph type="title"/>
          </p:nvPr>
        </p:nvSpPr>
        <p:spPr>
          <a:xfrm>
            <a:off x="705100" y="2461650"/>
            <a:ext cx="2724900" cy="1025100"/>
          </a:xfrm>
          <a:prstGeom prst="rect">
            <a:avLst/>
          </a:prstGeom>
          <a:solidFill>
            <a:schemeClr val="accent4"/>
          </a:solid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accent6"/>
              </a:buClr>
              <a:buSzPts val="3300"/>
              <a:buFont typeface="Mate"/>
              <a:buNone/>
            </a:pPr>
            <a:r>
              <a:rPr lang="en">
                <a:latin typeface="Arial"/>
                <a:ea typeface="Arial"/>
                <a:cs typeface="Arial"/>
                <a:sym typeface="Arial"/>
              </a:rPr>
              <a:t>AGENDA</a:t>
            </a:r>
            <a:endParaRPr>
              <a:latin typeface="Arial"/>
              <a:ea typeface="Arial"/>
              <a:cs typeface="Arial"/>
              <a:sym typeface="Arial"/>
            </a:endParaRPr>
          </a:p>
        </p:txBody>
      </p:sp>
      <p:sp>
        <p:nvSpPr>
          <p:cNvPr id="299" name="Google Shape;299;p31"/>
          <p:cNvSpPr txBox="1">
            <a:spLocks noGrp="1"/>
          </p:cNvSpPr>
          <p:nvPr>
            <p:ph type="body" idx="1"/>
          </p:nvPr>
        </p:nvSpPr>
        <p:spPr>
          <a:xfrm>
            <a:off x="4705520" y="807181"/>
            <a:ext cx="1434846" cy="791045"/>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chemeClr val="accent6"/>
              </a:buClr>
              <a:buSzPts val="1400"/>
              <a:buNone/>
            </a:pPr>
            <a:r>
              <a:rPr lang="en" sz="1500" b="1"/>
              <a:t>Introduction</a:t>
            </a:r>
            <a:endParaRPr sz="1500" b="1"/>
          </a:p>
        </p:txBody>
      </p:sp>
      <p:sp>
        <p:nvSpPr>
          <p:cNvPr id="300" name="Google Shape;300;p31"/>
          <p:cNvSpPr txBox="1">
            <a:spLocks noGrp="1"/>
          </p:cNvSpPr>
          <p:nvPr>
            <p:ph type="body" idx="2"/>
          </p:nvPr>
        </p:nvSpPr>
        <p:spPr>
          <a:xfrm>
            <a:off x="6228179" y="807131"/>
            <a:ext cx="1529325" cy="791100"/>
          </a:xfrm>
          <a:prstGeom prst="rect">
            <a:avLst/>
          </a:prstGeom>
          <a:noFill/>
          <a:ln>
            <a:noFill/>
          </a:ln>
        </p:spPr>
        <p:txBody>
          <a:bodyPr spcFirstLastPara="1" wrap="square" lIns="68575" tIns="34275" rIns="68575" bIns="34275" anchor="ctr" anchorCtr="0">
            <a:noAutofit/>
          </a:bodyPr>
          <a:lstStyle/>
          <a:p>
            <a:pPr marL="0" lvl="0" indent="0" algn="ctr" rtl="0">
              <a:lnSpc>
                <a:spcPct val="113000"/>
              </a:lnSpc>
              <a:spcBef>
                <a:spcPts val="0"/>
              </a:spcBef>
              <a:spcAft>
                <a:spcPts val="0"/>
              </a:spcAft>
              <a:buClr>
                <a:schemeClr val="accent6"/>
              </a:buClr>
              <a:buSzPts val="1400"/>
              <a:buNone/>
            </a:pPr>
            <a:r>
              <a:rPr lang="en" sz="1500" b="1"/>
              <a:t>Dataset Explanation</a:t>
            </a:r>
            <a:endParaRPr sz="1500" b="1"/>
          </a:p>
        </p:txBody>
      </p:sp>
      <p:sp>
        <p:nvSpPr>
          <p:cNvPr id="301" name="Google Shape;301;p31"/>
          <p:cNvSpPr txBox="1">
            <a:spLocks noGrp="1"/>
          </p:cNvSpPr>
          <p:nvPr>
            <p:ph type="body" idx="3"/>
          </p:nvPr>
        </p:nvSpPr>
        <p:spPr>
          <a:xfrm>
            <a:off x="5491462" y="2261550"/>
            <a:ext cx="1435950" cy="816975"/>
          </a:xfrm>
          <a:prstGeom prst="rect">
            <a:avLst/>
          </a:prstGeom>
          <a:noFill/>
          <a:ln>
            <a:noFill/>
          </a:ln>
        </p:spPr>
        <p:txBody>
          <a:bodyPr spcFirstLastPara="1" wrap="square" lIns="68575" tIns="34275" rIns="68575" bIns="34275" anchor="ctr" anchorCtr="0">
            <a:noAutofit/>
          </a:bodyPr>
          <a:lstStyle/>
          <a:p>
            <a:pPr marL="0" lvl="0" indent="0" algn="ctr" rtl="0">
              <a:lnSpc>
                <a:spcPct val="113000"/>
              </a:lnSpc>
              <a:spcBef>
                <a:spcPts val="0"/>
              </a:spcBef>
              <a:spcAft>
                <a:spcPts val="0"/>
              </a:spcAft>
              <a:buClr>
                <a:schemeClr val="accent6"/>
              </a:buClr>
              <a:buSzPts val="1400"/>
              <a:buNone/>
            </a:pPr>
            <a:r>
              <a:rPr lang="en"/>
              <a:t> </a:t>
            </a:r>
            <a:r>
              <a:rPr lang="en" sz="1500" b="1">
                <a:solidFill>
                  <a:schemeClr val="dk2"/>
                </a:solidFill>
              </a:rPr>
              <a:t>Research Questions</a:t>
            </a:r>
            <a:endParaRPr sz="1500" b="1">
              <a:solidFill>
                <a:schemeClr val="dk2"/>
              </a:solidFill>
            </a:endParaRPr>
          </a:p>
          <a:p>
            <a:pPr marL="0" lvl="0" indent="0" algn="ctr" rtl="0">
              <a:lnSpc>
                <a:spcPct val="113000"/>
              </a:lnSpc>
              <a:spcBef>
                <a:spcPts val="0"/>
              </a:spcBef>
              <a:spcAft>
                <a:spcPts val="0"/>
              </a:spcAft>
              <a:buClr>
                <a:schemeClr val="accent6"/>
              </a:buClr>
              <a:buSzPts val="1400"/>
              <a:buNone/>
            </a:pPr>
            <a:endParaRPr/>
          </a:p>
        </p:txBody>
      </p:sp>
      <p:sp>
        <p:nvSpPr>
          <p:cNvPr id="302" name="Google Shape;302;p31"/>
          <p:cNvSpPr txBox="1">
            <a:spLocks noGrp="1"/>
          </p:cNvSpPr>
          <p:nvPr>
            <p:ph type="body" idx="4"/>
          </p:nvPr>
        </p:nvSpPr>
        <p:spPr>
          <a:xfrm>
            <a:off x="6927413" y="2120719"/>
            <a:ext cx="1682325" cy="830250"/>
          </a:xfrm>
          <a:prstGeom prst="rect">
            <a:avLst/>
          </a:prstGeom>
          <a:noFill/>
          <a:ln>
            <a:noFill/>
          </a:ln>
        </p:spPr>
        <p:txBody>
          <a:bodyPr spcFirstLastPara="1" wrap="square" lIns="68575" tIns="34275" rIns="68575" bIns="34275" anchor="ctr" anchorCtr="0">
            <a:noAutofit/>
          </a:bodyPr>
          <a:lstStyle/>
          <a:p>
            <a:pPr marL="0" lvl="0" indent="0" algn="ctr" rtl="0">
              <a:lnSpc>
                <a:spcPct val="113000"/>
              </a:lnSpc>
              <a:spcBef>
                <a:spcPts val="0"/>
              </a:spcBef>
              <a:spcAft>
                <a:spcPts val="0"/>
              </a:spcAft>
              <a:buClr>
                <a:schemeClr val="accent6"/>
              </a:buClr>
              <a:buSzPts val="1400"/>
              <a:buNone/>
            </a:pPr>
            <a:r>
              <a:rPr lang="en" sz="1500" b="1"/>
              <a:t>Recommenda-</a:t>
            </a:r>
            <a:endParaRPr sz="1500" b="1"/>
          </a:p>
          <a:p>
            <a:pPr marL="0" lvl="0" indent="0" algn="ctr" rtl="0">
              <a:lnSpc>
                <a:spcPct val="113000"/>
              </a:lnSpc>
              <a:spcBef>
                <a:spcPts val="0"/>
              </a:spcBef>
              <a:spcAft>
                <a:spcPts val="0"/>
              </a:spcAft>
              <a:buClr>
                <a:schemeClr val="accent6"/>
              </a:buClr>
              <a:buSzPts val="1400"/>
              <a:buNone/>
            </a:pPr>
            <a:r>
              <a:rPr lang="en" sz="1500" b="1"/>
              <a:t>tions</a:t>
            </a:r>
            <a:endParaRPr sz="1500" b="1"/>
          </a:p>
        </p:txBody>
      </p:sp>
      <p:sp>
        <p:nvSpPr>
          <p:cNvPr id="303" name="Google Shape;303;p31"/>
          <p:cNvSpPr txBox="1">
            <a:spLocks noGrp="1"/>
          </p:cNvSpPr>
          <p:nvPr>
            <p:ph type="body" idx="5"/>
          </p:nvPr>
        </p:nvSpPr>
        <p:spPr>
          <a:xfrm>
            <a:off x="6275426" y="3473452"/>
            <a:ext cx="1434846" cy="806767"/>
          </a:xfrm>
          <a:prstGeom prst="rect">
            <a:avLst/>
          </a:prstGeom>
          <a:noFill/>
          <a:ln>
            <a:noFill/>
          </a:ln>
        </p:spPr>
        <p:txBody>
          <a:bodyPr spcFirstLastPara="1" wrap="square" lIns="68575" tIns="34275" rIns="68575" bIns="34275" anchor="ctr" anchorCtr="0">
            <a:noAutofit/>
          </a:bodyPr>
          <a:lstStyle/>
          <a:p>
            <a:pPr marL="0" lvl="0" indent="0" algn="ctr" rtl="0">
              <a:lnSpc>
                <a:spcPct val="113000"/>
              </a:lnSpc>
              <a:spcBef>
                <a:spcPts val="0"/>
              </a:spcBef>
              <a:spcAft>
                <a:spcPts val="0"/>
              </a:spcAft>
              <a:buClr>
                <a:schemeClr val="dk2"/>
              </a:buClr>
              <a:buSzPts val="1400"/>
              <a:buFont typeface="Arial"/>
              <a:buNone/>
            </a:pPr>
            <a:r>
              <a:rPr lang="en" sz="1500" b="1">
                <a:solidFill>
                  <a:schemeClr val="dk2"/>
                </a:solidFill>
              </a:rPr>
              <a:t>Conclusion</a:t>
            </a:r>
            <a:endParaRPr sz="1500" b="1"/>
          </a:p>
        </p:txBody>
      </p:sp>
      <p:sp>
        <p:nvSpPr>
          <p:cNvPr id="304" name="Google Shape;304;p31"/>
          <p:cNvSpPr/>
          <p:nvPr/>
        </p:nvSpPr>
        <p:spPr>
          <a:xfrm rot="-5400000">
            <a:off x="7709988" y="3178137"/>
            <a:ext cx="1621475" cy="1419550"/>
          </a:xfrm>
          <a:prstGeom prst="flowChartPreparation">
            <a:avLst/>
          </a:prstGeom>
          <a:solidFill>
            <a:srgbClr val="FABE77"/>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05" name="Google Shape;305;p31"/>
          <p:cNvSpPr txBox="1">
            <a:spLocks noGrp="1"/>
          </p:cNvSpPr>
          <p:nvPr>
            <p:ph type="body" idx="5"/>
          </p:nvPr>
        </p:nvSpPr>
        <p:spPr>
          <a:xfrm>
            <a:off x="7810948" y="3486981"/>
            <a:ext cx="1434825" cy="806850"/>
          </a:xfrm>
          <a:prstGeom prst="rect">
            <a:avLst/>
          </a:prstGeom>
          <a:noFill/>
          <a:ln>
            <a:noFill/>
          </a:ln>
        </p:spPr>
        <p:txBody>
          <a:bodyPr spcFirstLastPara="1" wrap="square" lIns="68575" tIns="34275" rIns="68575" bIns="34275" anchor="ctr" anchorCtr="0">
            <a:noAutofit/>
          </a:bodyPr>
          <a:lstStyle/>
          <a:p>
            <a:pPr marL="0" lvl="0" indent="0" algn="ctr" rtl="0">
              <a:lnSpc>
                <a:spcPct val="113000"/>
              </a:lnSpc>
              <a:spcBef>
                <a:spcPts val="0"/>
              </a:spcBef>
              <a:spcAft>
                <a:spcPts val="0"/>
              </a:spcAft>
              <a:buClr>
                <a:schemeClr val="accent6"/>
              </a:buClr>
              <a:buSzPts val="1400"/>
              <a:buNone/>
            </a:pPr>
            <a:r>
              <a:rPr lang="en" sz="1500" b="1"/>
              <a:t>Future</a:t>
            </a:r>
            <a:endParaRPr sz="1500" b="1"/>
          </a:p>
          <a:p>
            <a:pPr marL="0" lvl="0" indent="0" algn="ctr" rtl="0">
              <a:lnSpc>
                <a:spcPct val="113000"/>
              </a:lnSpc>
              <a:spcBef>
                <a:spcPts val="0"/>
              </a:spcBef>
              <a:spcAft>
                <a:spcPts val="0"/>
              </a:spcAft>
              <a:buClr>
                <a:schemeClr val="accent6"/>
              </a:buClr>
              <a:buSzPts val="1400"/>
              <a:buNone/>
            </a:pPr>
            <a:r>
              <a:rPr lang="en" sz="1500" b="1"/>
              <a:t>Steps</a:t>
            </a:r>
            <a:endParaRPr sz="15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9"/>
          <p:cNvSpPr txBox="1">
            <a:spLocks noGrp="1"/>
          </p:cNvSpPr>
          <p:nvPr>
            <p:ph type="title"/>
          </p:nvPr>
        </p:nvSpPr>
        <p:spPr>
          <a:xfrm>
            <a:off x="440400" y="188518"/>
            <a:ext cx="8167200" cy="495000"/>
          </a:xfrm>
          <a:prstGeom prst="rect">
            <a:avLst/>
          </a:prstGeom>
          <a:solidFill>
            <a:schemeClr val="accent4"/>
          </a:solid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accent6"/>
              </a:buClr>
              <a:buSzPts val="3300"/>
              <a:buFont typeface="Mate"/>
              <a:buNone/>
            </a:pPr>
            <a:r>
              <a:rPr lang="en">
                <a:latin typeface="Arial"/>
                <a:ea typeface="Arial"/>
                <a:cs typeface="Arial"/>
                <a:sym typeface="Arial"/>
              </a:rPr>
              <a:t>UNIVARIATE LSTM</a:t>
            </a:r>
            <a:endParaRPr>
              <a:latin typeface="Arial"/>
              <a:ea typeface="Arial"/>
              <a:cs typeface="Arial"/>
              <a:sym typeface="Arial"/>
            </a:endParaRPr>
          </a:p>
        </p:txBody>
      </p:sp>
      <p:sp>
        <p:nvSpPr>
          <p:cNvPr id="463" name="Google Shape;463;p49"/>
          <p:cNvSpPr txBox="1">
            <a:spLocks noGrp="1"/>
          </p:cNvSpPr>
          <p:nvPr>
            <p:ph type="body" idx="4294967295"/>
          </p:nvPr>
        </p:nvSpPr>
        <p:spPr>
          <a:xfrm>
            <a:off x="634481" y="1244128"/>
            <a:ext cx="8167200" cy="2934600"/>
          </a:xfrm>
          <a:prstGeom prst="rect">
            <a:avLst/>
          </a:prstGeom>
          <a:noFill/>
          <a:ln>
            <a:noFill/>
          </a:ln>
        </p:spPr>
        <p:txBody>
          <a:bodyPr spcFirstLastPara="1" wrap="square" lIns="68575" tIns="34275" rIns="68575" bIns="34275" anchor="t" anchorCtr="0">
            <a:noAutofit/>
          </a:bodyPr>
          <a:lstStyle/>
          <a:p>
            <a:pPr marL="342900" lvl="0" indent="-279400" algn="l" rtl="0">
              <a:lnSpc>
                <a:spcPct val="115000"/>
              </a:lnSpc>
              <a:spcBef>
                <a:spcPts val="1200"/>
              </a:spcBef>
              <a:spcAft>
                <a:spcPts val="0"/>
              </a:spcAft>
              <a:buClr>
                <a:schemeClr val="dk1"/>
              </a:buClr>
              <a:buSzPts val="1800"/>
              <a:buChar char="●"/>
            </a:pPr>
            <a:r>
              <a:rPr lang="en" sz="1800">
                <a:solidFill>
                  <a:schemeClr val="dk1"/>
                </a:solidFill>
              </a:rPr>
              <a:t>Scaled sales values using MinMaxScaler</a:t>
            </a:r>
            <a:br>
              <a:rPr lang="en" sz="1800">
                <a:solidFill>
                  <a:schemeClr val="dk1"/>
                </a:solidFill>
              </a:rPr>
            </a:br>
            <a:endParaRPr sz="1800">
              <a:solidFill>
                <a:schemeClr val="dk1"/>
              </a:solidFill>
            </a:endParaRPr>
          </a:p>
          <a:p>
            <a:pPr marL="342900" lvl="0" indent="-279400" algn="l" rtl="0">
              <a:lnSpc>
                <a:spcPct val="115000"/>
              </a:lnSpc>
              <a:spcBef>
                <a:spcPts val="0"/>
              </a:spcBef>
              <a:spcAft>
                <a:spcPts val="0"/>
              </a:spcAft>
              <a:buClr>
                <a:schemeClr val="dk1"/>
              </a:buClr>
              <a:buSzPts val="1800"/>
              <a:buChar char="●"/>
            </a:pPr>
            <a:r>
              <a:rPr lang="en" sz="1800">
                <a:solidFill>
                  <a:schemeClr val="dk1"/>
                </a:solidFill>
              </a:rPr>
              <a:t>Created 45-day sliding windows for input sequences</a:t>
            </a:r>
            <a:br>
              <a:rPr lang="en" sz="1800">
                <a:solidFill>
                  <a:schemeClr val="dk1"/>
                </a:solidFill>
              </a:rPr>
            </a:br>
            <a:endParaRPr sz="1800">
              <a:solidFill>
                <a:schemeClr val="dk1"/>
              </a:solidFill>
            </a:endParaRPr>
          </a:p>
          <a:p>
            <a:pPr marL="342900" lvl="0" indent="-279400" algn="l" rtl="0">
              <a:lnSpc>
                <a:spcPct val="115000"/>
              </a:lnSpc>
              <a:spcBef>
                <a:spcPts val="0"/>
              </a:spcBef>
              <a:spcAft>
                <a:spcPts val="0"/>
              </a:spcAft>
              <a:buClr>
                <a:schemeClr val="dk1"/>
              </a:buClr>
              <a:buSzPts val="1800"/>
              <a:buChar char="●"/>
            </a:pPr>
            <a:r>
              <a:rPr lang="en" sz="1800">
                <a:solidFill>
                  <a:schemeClr val="dk1"/>
                </a:solidFill>
              </a:rPr>
              <a:t>Built LSTM → Dropout → Dense model</a:t>
            </a:r>
            <a:br>
              <a:rPr lang="en" sz="1800">
                <a:solidFill>
                  <a:schemeClr val="dk1"/>
                </a:solidFill>
              </a:rPr>
            </a:br>
            <a:endParaRPr sz="1800">
              <a:solidFill>
                <a:schemeClr val="dk1"/>
              </a:solidFill>
            </a:endParaRPr>
          </a:p>
          <a:p>
            <a:pPr marL="342900" lvl="0" indent="-279400" algn="l" rtl="0">
              <a:lnSpc>
                <a:spcPct val="115000"/>
              </a:lnSpc>
              <a:spcBef>
                <a:spcPts val="0"/>
              </a:spcBef>
              <a:spcAft>
                <a:spcPts val="0"/>
              </a:spcAft>
              <a:buClr>
                <a:schemeClr val="dk1"/>
              </a:buClr>
              <a:buSzPts val="1800"/>
              <a:buChar char="●"/>
            </a:pPr>
            <a:r>
              <a:rPr lang="en" sz="1800">
                <a:solidFill>
                  <a:schemeClr val="dk1"/>
                </a:solidFill>
              </a:rPr>
              <a:t>Trained using 80:20 split and tracked loss/validation loss</a:t>
            </a:r>
            <a:br>
              <a:rPr lang="en" sz="1800">
                <a:solidFill>
                  <a:schemeClr val="dk1"/>
                </a:solidFill>
              </a:rPr>
            </a:br>
            <a:endParaRPr sz="1800">
              <a:solidFill>
                <a:schemeClr val="dk1"/>
              </a:solidFill>
            </a:endParaRPr>
          </a:p>
          <a:p>
            <a:pPr marL="342900" lvl="0" indent="-279400" algn="l" rtl="0">
              <a:lnSpc>
                <a:spcPct val="115000"/>
              </a:lnSpc>
              <a:spcBef>
                <a:spcPts val="0"/>
              </a:spcBef>
              <a:spcAft>
                <a:spcPts val="0"/>
              </a:spcAft>
              <a:buClr>
                <a:schemeClr val="dk1"/>
              </a:buClr>
              <a:buSzPts val="1800"/>
              <a:buChar char="●"/>
            </a:pPr>
            <a:r>
              <a:rPr lang="en" sz="1800" b="1">
                <a:solidFill>
                  <a:schemeClr val="dk1"/>
                </a:solidFill>
              </a:rPr>
              <a:t>Model Performance:</a:t>
            </a:r>
            <a:endParaRPr sz="1800" b="1">
              <a:solidFill>
                <a:schemeClr val="dk1"/>
              </a:solidFill>
            </a:endParaRPr>
          </a:p>
          <a:p>
            <a:pPr marL="342900" lvl="0" indent="-279400" algn="l" rtl="0">
              <a:lnSpc>
                <a:spcPct val="115000"/>
              </a:lnSpc>
              <a:spcBef>
                <a:spcPts val="0"/>
              </a:spcBef>
              <a:spcAft>
                <a:spcPts val="0"/>
              </a:spcAft>
              <a:buClr>
                <a:schemeClr val="dk1"/>
              </a:buClr>
              <a:buSzPts val="1800"/>
              <a:buChar char="●"/>
            </a:pPr>
            <a:r>
              <a:rPr lang="en" sz="1800">
                <a:solidFill>
                  <a:schemeClr val="dk1"/>
                </a:solidFill>
              </a:rPr>
              <a:t>RMSE: </a:t>
            </a:r>
            <a:r>
              <a:rPr lang="en" sz="1800" b="1">
                <a:solidFill>
                  <a:schemeClr val="dk1"/>
                </a:solidFill>
              </a:rPr>
              <a:t>11,201.60</a:t>
            </a:r>
            <a:endParaRPr sz="1800" b="1">
              <a:solidFill>
                <a:schemeClr val="dk1"/>
              </a:solidFill>
            </a:endParaRPr>
          </a:p>
          <a:p>
            <a:pPr marL="342900" lvl="0" indent="-279400" algn="l" rtl="0">
              <a:lnSpc>
                <a:spcPct val="115000"/>
              </a:lnSpc>
              <a:spcBef>
                <a:spcPts val="0"/>
              </a:spcBef>
              <a:spcAft>
                <a:spcPts val="0"/>
              </a:spcAft>
              <a:buClr>
                <a:schemeClr val="dk1"/>
              </a:buClr>
              <a:buSzPts val="1800"/>
              <a:buChar char="●"/>
            </a:pPr>
            <a:r>
              <a:rPr lang="en" sz="1800">
                <a:solidFill>
                  <a:schemeClr val="dk1"/>
                </a:solidFill>
              </a:rPr>
              <a:t>MAE: </a:t>
            </a:r>
            <a:r>
              <a:rPr lang="en" sz="1800" b="1">
                <a:solidFill>
                  <a:schemeClr val="dk1"/>
                </a:solidFill>
              </a:rPr>
              <a:t>6,895.11</a:t>
            </a:r>
            <a:endParaRPr sz="18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0"/>
          <p:cNvSpPr txBox="1">
            <a:spLocks noGrp="1"/>
          </p:cNvSpPr>
          <p:nvPr>
            <p:ph type="title"/>
          </p:nvPr>
        </p:nvSpPr>
        <p:spPr>
          <a:xfrm>
            <a:off x="440400" y="185552"/>
            <a:ext cx="8167200" cy="526200"/>
          </a:xfrm>
          <a:prstGeom prst="rect">
            <a:avLst/>
          </a:prstGeom>
          <a:solidFill>
            <a:schemeClr val="accent4"/>
          </a:solid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accent6"/>
              </a:buClr>
              <a:buSzPts val="3300"/>
              <a:buFont typeface="Mate"/>
              <a:buNone/>
            </a:pPr>
            <a:r>
              <a:rPr lang="en">
                <a:latin typeface="Arial"/>
                <a:ea typeface="Arial"/>
                <a:cs typeface="Arial"/>
                <a:sym typeface="Arial"/>
              </a:rPr>
              <a:t>MULTIVARIATE LSTM</a:t>
            </a:r>
            <a:endParaRPr>
              <a:latin typeface="Arial"/>
              <a:ea typeface="Arial"/>
              <a:cs typeface="Arial"/>
              <a:sym typeface="Arial"/>
            </a:endParaRPr>
          </a:p>
        </p:txBody>
      </p:sp>
      <p:sp>
        <p:nvSpPr>
          <p:cNvPr id="470" name="Google Shape;470;p50"/>
          <p:cNvSpPr txBox="1">
            <a:spLocks noGrp="1"/>
          </p:cNvSpPr>
          <p:nvPr>
            <p:ph type="body" idx="4294967295"/>
          </p:nvPr>
        </p:nvSpPr>
        <p:spPr>
          <a:xfrm>
            <a:off x="634481" y="1244128"/>
            <a:ext cx="8167200" cy="2934600"/>
          </a:xfrm>
          <a:prstGeom prst="rect">
            <a:avLst/>
          </a:prstGeom>
          <a:noFill/>
          <a:ln>
            <a:noFill/>
          </a:ln>
        </p:spPr>
        <p:txBody>
          <a:bodyPr spcFirstLastPara="1" wrap="square" lIns="68575" tIns="34275" rIns="68575" bIns="34275" anchor="t" anchorCtr="0">
            <a:noAutofit/>
          </a:bodyPr>
          <a:lstStyle/>
          <a:p>
            <a:pPr marL="342900" lvl="0" indent="-279400" algn="l" rtl="0">
              <a:lnSpc>
                <a:spcPct val="115000"/>
              </a:lnSpc>
              <a:spcBef>
                <a:spcPts val="1200"/>
              </a:spcBef>
              <a:spcAft>
                <a:spcPts val="0"/>
              </a:spcAft>
              <a:buClr>
                <a:schemeClr val="dk1"/>
              </a:buClr>
              <a:buSzPts val="1800"/>
              <a:buChar char="●"/>
            </a:pPr>
            <a:r>
              <a:rPr lang="en" sz="1800">
                <a:solidFill>
                  <a:schemeClr val="dk1"/>
                </a:solidFill>
              </a:rPr>
              <a:t>Added time-based (day, month) and lag-based features</a:t>
            </a:r>
            <a:br>
              <a:rPr lang="en" sz="1800">
                <a:solidFill>
                  <a:schemeClr val="dk1"/>
                </a:solidFill>
              </a:rPr>
            </a:br>
            <a:endParaRPr sz="1800">
              <a:solidFill>
                <a:schemeClr val="dk1"/>
              </a:solidFill>
            </a:endParaRPr>
          </a:p>
          <a:p>
            <a:pPr marL="342900" lvl="0" indent="-279400" algn="l" rtl="0">
              <a:lnSpc>
                <a:spcPct val="115000"/>
              </a:lnSpc>
              <a:spcBef>
                <a:spcPts val="0"/>
              </a:spcBef>
              <a:spcAft>
                <a:spcPts val="0"/>
              </a:spcAft>
              <a:buClr>
                <a:schemeClr val="dk1"/>
              </a:buClr>
              <a:buSzPts val="1800"/>
              <a:buChar char="●"/>
            </a:pPr>
            <a:r>
              <a:rPr lang="en" sz="1800">
                <a:solidFill>
                  <a:schemeClr val="dk1"/>
                </a:solidFill>
              </a:rPr>
              <a:t>Trained LSTM on multivariate sequences</a:t>
            </a:r>
            <a:br>
              <a:rPr lang="en" sz="1800">
                <a:solidFill>
                  <a:schemeClr val="dk1"/>
                </a:solidFill>
              </a:rPr>
            </a:br>
            <a:endParaRPr sz="1800">
              <a:solidFill>
                <a:schemeClr val="dk1"/>
              </a:solidFill>
            </a:endParaRPr>
          </a:p>
          <a:p>
            <a:pPr marL="342900" lvl="0" indent="-279400" algn="l" rtl="0">
              <a:lnSpc>
                <a:spcPct val="115000"/>
              </a:lnSpc>
              <a:spcBef>
                <a:spcPts val="0"/>
              </a:spcBef>
              <a:spcAft>
                <a:spcPts val="0"/>
              </a:spcAft>
              <a:buClr>
                <a:schemeClr val="dk1"/>
              </a:buClr>
              <a:buSzPts val="1800"/>
              <a:buChar char="●"/>
            </a:pPr>
            <a:r>
              <a:rPr lang="en" sz="1800">
                <a:solidFill>
                  <a:schemeClr val="dk1"/>
                </a:solidFill>
              </a:rPr>
              <a:t>No improvement in prediction accuracy by modeling feature dependencies</a:t>
            </a:r>
            <a:br>
              <a:rPr lang="en" sz="1800">
                <a:solidFill>
                  <a:schemeClr val="dk1"/>
                </a:solidFill>
              </a:rPr>
            </a:br>
            <a:endParaRPr sz="1800">
              <a:solidFill>
                <a:schemeClr val="dk1"/>
              </a:solidFill>
            </a:endParaRPr>
          </a:p>
          <a:p>
            <a:pPr marL="342900" lvl="0" indent="-279400" algn="l" rtl="0">
              <a:lnSpc>
                <a:spcPct val="115000"/>
              </a:lnSpc>
              <a:spcBef>
                <a:spcPts val="0"/>
              </a:spcBef>
              <a:spcAft>
                <a:spcPts val="0"/>
              </a:spcAft>
              <a:buClr>
                <a:schemeClr val="dk1"/>
              </a:buClr>
              <a:buSzPts val="1800"/>
              <a:buChar char="●"/>
            </a:pPr>
            <a:r>
              <a:rPr lang="en" sz="1800" b="1">
                <a:solidFill>
                  <a:schemeClr val="dk1"/>
                </a:solidFill>
              </a:rPr>
              <a:t>Model Performance:</a:t>
            </a:r>
            <a:endParaRPr sz="1800" b="1">
              <a:solidFill>
                <a:schemeClr val="dk1"/>
              </a:solidFill>
            </a:endParaRPr>
          </a:p>
          <a:p>
            <a:pPr marL="342900" lvl="0" indent="-279400" algn="l" rtl="0">
              <a:lnSpc>
                <a:spcPct val="115000"/>
              </a:lnSpc>
              <a:spcBef>
                <a:spcPts val="0"/>
              </a:spcBef>
              <a:spcAft>
                <a:spcPts val="0"/>
              </a:spcAft>
              <a:buClr>
                <a:schemeClr val="dk1"/>
              </a:buClr>
              <a:buSzPts val="1800"/>
              <a:buChar char="●"/>
            </a:pPr>
            <a:r>
              <a:rPr lang="en" sz="1800">
                <a:solidFill>
                  <a:schemeClr val="dk1"/>
                </a:solidFill>
              </a:rPr>
              <a:t>RMSE: </a:t>
            </a:r>
            <a:r>
              <a:rPr lang="en" sz="1800" b="1">
                <a:solidFill>
                  <a:schemeClr val="dk1"/>
                </a:solidFill>
              </a:rPr>
              <a:t>11,829.26</a:t>
            </a:r>
            <a:endParaRPr sz="1800" b="1">
              <a:solidFill>
                <a:schemeClr val="dk1"/>
              </a:solidFill>
            </a:endParaRPr>
          </a:p>
          <a:p>
            <a:pPr marL="342900" lvl="0" indent="-279400" algn="l" rtl="0">
              <a:lnSpc>
                <a:spcPct val="115000"/>
              </a:lnSpc>
              <a:spcBef>
                <a:spcPts val="0"/>
              </a:spcBef>
              <a:spcAft>
                <a:spcPts val="0"/>
              </a:spcAft>
              <a:buClr>
                <a:schemeClr val="dk1"/>
              </a:buClr>
              <a:buSzPts val="1800"/>
              <a:buChar char="●"/>
            </a:pPr>
            <a:r>
              <a:rPr lang="en" sz="1800">
                <a:solidFill>
                  <a:schemeClr val="dk1"/>
                </a:solidFill>
              </a:rPr>
              <a:t>MAE: </a:t>
            </a:r>
            <a:r>
              <a:rPr lang="en" sz="1800" b="1">
                <a:solidFill>
                  <a:schemeClr val="dk1"/>
                </a:solidFill>
              </a:rPr>
              <a:t>7,252.62</a:t>
            </a:r>
            <a:endParaRPr sz="18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1"/>
          <p:cNvSpPr txBox="1">
            <a:spLocks noGrp="1"/>
          </p:cNvSpPr>
          <p:nvPr>
            <p:ph type="title"/>
          </p:nvPr>
        </p:nvSpPr>
        <p:spPr>
          <a:xfrm>
            <a:off x="440400" y="123703"/>
            <a:ext cx="8167200" cy="588000"/>
          </a:xfrm>
          <a:prstGeom prst="rect">
            <a:avLst/>
          </a:prstGeom>
          <a:solidFill>
            <a:schemeClr val="accent4"/>
          </a:solid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accent6"/>
              </a:buClr>
              <a:buSzPts val="3300"/>
              <a:buFont typeface="Mate"/>
              <a:buNone/>
            </a:pPr>
            <a:r>
              <a:rPr lang="en">
                <a:latin typeface="Arial"/>
                <a:ea typeface="Arial"/>
                <a:cs typeface="Arial"/>
                <a:sym typeface="Arial"/>
              </a:rPr>
              <a:t>STACKED LSTM</a:t>
            </a:r>
            <a:endParaRPr>
              <a:latin typeface="Arial"/>
              <a:ea typeface="Arial"/>
              <a:cs typeface="Arial"/>
              <a:sym typeface="Arial"/>
            </a:endParaRPr>
          </a:p>
        </p:txBody>
      </p:sp>
      <p:sp>
        <p:nvSpPr>
          <p:cNvPr id="477" name="Google Shape;477;p51"/>
          <p:cNvSpPr txBox="1">
            <a:spLocks noGrp="1"/>
          </p:cNvSpPr>
          <p:nvPr>
            <p:ph type="body" idx="4294967295"/>
          </p:nvPr>
        </p:nvSpPr>
        <p:spPr>
          <a:xfrm>
            <a:off x="634481" y="1244128"/>
            <a:ext cx="8167200" cy="2934600"/>
          </a:xfrm>
          <a:prstGeom prst="rect">
            <a:avLst/>
          </a:prstGeom>
          <a:noFill/>
          <a:ln>
            <a:noFill/>
          </a:ln>
        </p:spPr>
        <p:txBody>
          <a:bodyPr spcFirstLastPara="1" wrap="square" lIns="68575" tIns="34275" rIns="68575" bIns="34275" anchor="t" anchorCtr="0">
            <a:noAutofit/>
          </a:bodyPr>
          <a:lstStyle/>
          <a:p>
            <a:pPr marL="342900" lvl="0" indent="-279400" algn="l" rtl="0">
              <a:lnSpc>
                <a:spcPct val="115000"/>
              </a:lnSpc>
              <a:spcBef>
                <a:spcPts val="1200"/>
              </a:spcBef>
              <a:spcAft>
                <a:spcPts val="0"/>
              </a:spcAft>
              <a:buClr>
                <a:schemeClr val="dk1"/>
              </a:buClr>
              <a:buSzPts val="1800"/>
              <a:buChar char="●"/>
            </a:pPr>
            <a:r>
              <a:rPr lang="en" sz="1800">
                <a:solidFill>
                  <a:schemeClr val="dk1"/>
                </a:solidFill>
              </a:rPr>
              <a:t>Engineered features: </a:t>
            </a:r>
            <a:r>
              <a:rPr lang="en" sz="1800">
                <a:solidFill>
                  <a:srgbClr val="188038"/>
                </a:solidFill>
              </a:rPr>
              <a:t>Lag1</a:t>
            </a:r>
            <a:r>
              <a:rPr lang="en" sz="1800">
                <a:solidFill>
                  <a:schemeClr val="dk1"/>
                </a:solidFill>
              </a:rPr>
              <a:t>, </a:t>
            </a:r>
            <a:r>
              <a:rPr lang="en" sz="1800">
                <a:solidFill>
                  <a:srgbClr val="188038"/>
                </a:solidFill>
              </a:rPr>
              <a:t>Lag2</a:t>
            </a:r>
            <a:r>
              <a:rPr lang="en" sz="1800">
                <a:solidFill>
                  <a:schemeClr val="dk1"/>
                </a:solidFill>
              </a:rPr>
              <a:t>, </a:t>
            </a:r>
            <a:r>
              <a:rPr lang="en" sz="1800">
                <a:solidFill>
                  <a:srgbClr val="188038"/>
                </a:solidFill>
              </a:rPr>
              <a:t>3-day MA</a:t>
            </a:r>
            <a:r>
              <a:rPr lang="en" sz="1800">
                <a:solidFill>
                  <a:schemeClr val="dk1"/>
                </a:solidFill>
              </a:rPr>
              <a:t>, </a:t>
            </a:r>
            <a:r>
              <a:rPr lang="en" sz="1800">
                <a:solidFill>
                  <a:srgbClr val="188038"/>
                </a:solidFill>
              </a:rPr>
              <a:t>7-day MA</a:t>
            </a:r>
            <a:r>
              <a:rPr lang="en" sz="1800">
                <a:solidFill>
                  <a:schemeClr val="dk1"/>
                </a:solidFill>
              </a:rPr>
              <a:t>, </a:t>
            </a:r>
            <a:r>
              <a:rPr lang="en" sz="1800">
                <a:solidFill>
                  <a:srgbClr val="188038"/>
                </a:solidFill>
              </a:rPr>
              <a:t>Day</a:t>
            </a:r>
            <a:r>
              <a:rPr lang="en" sz="1800">
                <a:solidFill>
                  <a:schemeClr val="dk1"/>
                </a:solidFill>
              </a:rPr>
              <a:t>, </a:t>
            </a:r>
            <a:r>
              <a:rPr lang="en" sz="1800">
                <a:solidFill>
                  <a:srgbClr val="188038"/>
                </a:solidFill>
              </a:rPr>
              <a:t>Month</a:t>
            </a:r>
            <a:r>
              <a:rPr lang="en" sz="1800">
                <a:solidFill>
                  <a:schemeClr val="dk1"/>
                </a:solidFill>
              </a:rPr>
              <a:t>, </a:t>
            </a:r>
            <a:r>
              <a:rPr lang="en" sz="1800">
                <a:solidFill>
                  <a:srgbClr val="188038"/>
                </a:solidFill>
              </a:rPr>
              <a:t>Year</a:t>
            </a:r>
            <a:br>
              <a:rPr lang="en" sz="1800">
                <a:solidFill>
                  <a:srgbClr val="188038"/>
                </a:solidFill>
              </a:rPr>
            </a:br>
            <a:endParaRPr sz="1800">
              <a:solidFill>
                <a:srgbClr val="188038"/>
              </a:solidFill>
            </a:endParaRPr>
          </a:p>
          <a:p>
            <a:pPr marL="342900" lvl="0" indent="-279400" algn="l" rtl="0">
              <a:lnSpc>
                <a:spcPct val="115000"/>
              </a:lnSpc>
              <a:spcBef>
                <a:spcPts val="0"/>
              </a:spcBef>
              <a:spcAft>
                <a:spcPts val="0"/>
              </a:spcAft>
              <a:buClr>
                <a:schemeClr val="dk1"/>
              </a:buClr>
              <a:buSzPts val="1800"/>
              <a:buChar char="●"/>
            </a:pPr>
            <a:r>
              <a:rPr lang="en" sz="1800">
                <a:solidFill>
                  <a:schemeClr val="dk1"/>
                </a:solidFill>
              </a:rPr>
              <a:t>Used stacked architecture: LSTM (64) → LSTM (32) → Dense</a:t>
            </a:r>
            <a:br>
              <a:rPr lang="en" sz="1800">
                <a:solidFill>
                  <a:schemeClr val="dk1"/>
                </a:solidFill>
              </a:rPr>
            </a:br>
            <a:endParaRPr sz="1800">
              <a:solidFill>
                <a:schemeClr val="dk1"/>
              </a:solidFill>
            </a:endParaRPr>
          </a:p>
          <a:p>
            <a:pPr marL="342900" lvl="0" indent="-279400" algn="l" rtl="0">
              <a:lnSpc>
                <a:spcPct val="115000"/>
              </a:lnSpc>
              <a:spcBef>
                <a:spcPts val="0"/>
              </a:spcBef>
              <a:spcAft>
                <a:spcPts val="0"/>
              </a:spcAft>
              <a:buClr>
                <a:schemeClr val="dk1"/>
              </a:buClr>
              <a:buSzPts val="1800"/>
              <a:buChar char="●"/>
            </a:pPr>
            <a:r>
              <a:rPr lang="en" sz="1800">
                <a:solidFill>
                  <a:schemeClr val="dk1"/>
                </a:solidFill>
              </a:rPr>
              <a:t>Train/val/test split: 70/10/20</a:t>
            </a:r>
            <a:br>
              <a:rPr lang="en" sz="1800">
                <a:solidFill>
                  <a:schemeClr val="dk1"/>
                </a:solidFill>
              </a:rPr>
            </a:br>
            <a:endParaRPr sz="1800">
              <a:solidFill>
                <a:schemeClr val="dk1"/>
              </a:solidFill>
            </a:endParaRPr>
          </a:p>
          <a:p>
            <a:pPr marL="342900" lvl="0" indent="-279400" algn="l" rtl="0">
              <a:lnSpc>
                <a:spcPct val="115000"/>
              </a:lnSpc>
              <a:spcBef>
                <a:spcPts val="0"/>
              </a:spcBef>
              <a:spcAft>
                <a:spcPts val="0"/>
              </a:spcAft>
              <a:buClr>
                <a:schemeClr val="dk1"/>
              </a:buClr>
              <a:buSzPts val="1800"/>
              <a:buChar char="●"/>
            </a:pPr>
            <a:r>
              <a:rPr lang="en" sz="1800">
                <a:solidFill>
                  <a:schemeClr val="dk1"/>
                </a:solidFill>
              </a:rPr>
              <a:t>Trained for 30 epochs with dropout for regularization</a:t>
            </a:r>
            <a:br>
              <a:rPr lang="en" sz="1800">
                <a:solidFill>
                  <a:schemeClr val="dk1"/>
                </a:solidFill>
              </a:rPr>
            </a:br>
            <a:endParaRPr sz="1800">
              <a:solidFill>
                <a:schemeClr val="dk1"/>
              </a:solidFill>
            </a:endParaRPr>
          </a:p>
          <a:p>
            <a:pPr marL="342900" lvl="0" indent="-279400" algn="l" rtl="0">
              <a:lnSpc>
                <a:spcPct val="115000"/>
              </a:lnSpc>
              <a:spcBef>
                <a:spcPts val="0"/>
              </a:spcBef>
              <a:spcAft>
                <a:spcPts val="0"/>
              </a:spcAft>
              <a:buClr>
                <a:schemeClr val="dk1"/>
              </a:buClr>
              <a:buSzPts val="1800"/>
              <a:buChar char="●"/>
            </a:pPr>
            <a:r>
              <a:rPr lang="en" sz="1800">
                <a:solidFill>
                  <a:schemeClr val="dk1"/>
                </a:solidFill>
              </a:rPr>
              <a:t>Early stopping stabilized training and restored the best-performing weight.</a:t>
            </a:r>
            <a:br>
              <a:rPr lang="en" sz="1800">
                <a:solidFill>
                  <a:schemeClr val="dk1"/>
                </a:solidFill>
              </a:rPr>
            </a:br>
            <a:endParaRPr sz="1800">
              <a:solidFill>
                <a:schemeClr val="dk1"/>
              </a:solidFill>
            </a:endParaRPr>
          </a:p>
          <a:p>
            <a:pPr marL="342900" lvl="0" indent="-279400" algn="l" rtl="0">
              <a:lnSpc>
                <a:spcPct val="115000"/>
              </a:lnSpc>
              <a:spcBef>
                <a:spcPts val="0"/>
              </a:spcBef>
              <a:spcAft>
                <a:spcPts val="0"/>
              </a:spcAft>
              <a:buClr>
                <a:schemeClr val="dk1"/>
              </a:buClr>
              <a:buSzPts val="1800"/>
              <a:buChar char="●"/>
            </a:pPr>
            <a:r>
              <a:rPr lang="en" sz="1800">
                <a:solidFill>
                  <a:schemeClr val="dk1"/>
                </a:solidFill>
              </a:rPr>
              <a:t>RMSE: 11,523 and MAE: 7,179</a:t>
            </a:r>
            <a:br>
              <a:rPr lang="en" sz="1800">
                <a:solidFill>
                  <a:schemeClr val="dk1"/>
                </a:solidFill>
              </a:rPr>
            </a:br>
            <a:endParaRPr sz="1800">
              <a:solidFill>
                <a:schemeClr val="dk1"/>
              </a:solidFill>
            </a:endParaRPr>
          </a:p>
          <a:p>
            <a:pPr marL="342900" lvl="0" indent="0" algn="l" rtl="0">
              <a:lnSpc>
                <a:spcPct val="115000"/>
              </a:lnSpc>
              <a:spcBef>
                <a:spcPts val="1200"/>
              </a:spcBef>
              <a:spcAft>
                <a:spcPts val="0"/>
              </a:spcAft>
              <a:buNone/>
            </a:pPr>
            <a:endParaRPr sz="1800">
              <a:solidFill>
                <a:schemeClr val="dk1"/>
              </a:solidFill>
            </a:endParaRPr>
          </a:p>
          <a:p>
            <a:pPr marL="0" lvl="0" indent="0" algn="l" rtl="0">
              <a:lnSpc>
                <a:spcPct val="115000"/>
              </a:lnSpc>
              <a:spcBef>
                <a:spcPts val="1200"/>
              </a:spcBef>
              <a:spcAft>
                <a:spcPts val="0"/>
              </a:spcAft>
              <a:buNone/>
            </a:pPr>
            <a:endParaRPr sz="1800">
              <a:solidFill>
                <a:schemeClr val="dk1"/>
              </a:solidFill>
            </a:endParaRPr>
          </a:p>
          <a:p>
            <a:pPr marL="0" lvl="0" indent="0" algn="l" rtl="0">
              <a:lnSpc>
                <a:spcPct val="115000"/>
              </a:lnSpc>
              <a:spcBef>
                <a:spcPts val="1200"/>
              </a:spcBef>
              <a:spcAft>
                <a:spcPts val="0"/>
              </a:spcAft>
              <a:buNone/>
            </a:pPr>
            <a:endParaRPr sz="1800">
              <a:solidFill>
                <a:schemeClr val="dk1"/>
              </a:solidFill>
            </a:endParaRPr>
          </a:p>
          <a:p>
            <a:pPr marL="0" lvl="0" indent="0" algn="l" rtl="0">
              <a:lnSpc>
                <a:spcPct val="115000"/>
              </a:lnSpc>
              <a:spcBef>
                <a:spcPts val="1200"/>
              </a:spcBef>
              <a:spcAft>
                <a:spcPts val="0"/>
              </a:spcAft>
              <a:buNone/>
            </a:pPr>
            <a:endParaRPr sz="1800">
              <a:solidFill>
                <a:schemeClr val="dk1"/>
              </a:solidFill>
            </a:endParaRPr>
          </a:p>
          <a:p>
            <a:pPr marL="0" lvl="0" indent="0" algn="l" rtl="0">
              <a:lnSpc>
                <a:spcPct val="115000"/>
              </a:lnSpc>
              <a:spcBef>
                <a:spcPts val="1200"/>
              </a:spcBef>
              <a:spcAft>
                <a:spcPts val="1200"/>
              </a:spcAft>
              <a:buNone/>
            </a:pPr>
            <a:endParaRPr sz="18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2"/>
          <p:cNvSpPr txBox="1">
            <a:spLocks noGrp="1"/>
          </p:cNvSpPr>
          <p:nvPr>
            <p:ph type="title"/>
          </p:nvPr>
        </p:nvSpPr>
        <p:spPr>
          <a:xfrm>
            <a:off x="436275" y="173352"/>
            <a:ext cx="8167200" cy="510300"/>
          </a:xfrm>
          <a:prstGeom prst="rect">
            <a:avLst/>
          </a:prstGeom>
          <a:solidFill>
            <a:schemeClr val="accent4"/>
          </a:solidFill>
        </p:spPr>
        <p:txBody>
          <a:bodyPr spcFirstLastPara="1" wrap="square" lIns="68575" tIns="34275" rIns="68575" bIns="34275" anchor="t" anchorCtr="0">
            <a:noAutofit/>
          </a:bodyPr>
          <a:lstStyle/>
          <a:p>
            <a:pPr marL="0" lvl="0" indent="0" algn="ctr" rtl="0">
              <a:spcBef>
                <a:spcPts val="0"/>
              </a:spcBef>
              <a:spcAft>
                <a:spcPts val="0"/>
              </a:spcAft>
              <a:buNone/>
            </a:pPr>
            <a:r>
              <a:rPr lang="en">
                <a:latin typeface="Arial"/>
                <a:ea typeface="Arial"/>
                <a:cs typeface="Arial"/>
                <a:sym typeface="Arial"/>
              </a:rPr>
              <a:t>ENSEMBLE </a:t>
            </a:r>
            <a:endParaRPr>
              <a:latin typeface="Arial"/>
              <a:ea typeface="Arial"/>
              <a:cs typeface="Arial"/>
              <a:sym typeface="Arial"/>
            </a:endParaRPr>
          </a:p>
        </p:txBody>
      </p:sp>
      <p:sp>
        <p:nvSpPr>
          <p:cNvPr id="483" name="Google Shape;483;p52"/>
          <p:cNvSpPr>
            <a:spLocks noGrp="1"/>
          </p:cNvSpPr>
          <p:nvPr>
            <p:ph type="tbl" idx="2"/>
          </p:nvPr>
        </p:nvSpPr>
        <p:spPr>
          <a:xfrm>
            <a:off x="436282" y="1210649"/>
            <a:ext cx="8167200" cy="3238500"/>
          </a:xfrm>
          <a:prstGeom prst="rect">
            <a:avLst/>
          </a:prstGeom>
        </p:spPr>
        <p:txBody>
          <a:bodyPr spcFirstLastPara="1" wrap="square" lIns="68575" tIns="34275" rIns="68575" bIns="34275" anchor="t" anchorCtr="0">
            <a:noAutofit/>
          </a:bodyPr>
          <a:lstStyle/>
          <a:p>
            <a:pPr marL="0" lvl="0" indent="0" algn="l" rtl="0">
              <a:lnSpc>
                <a:spcPct val="115000"/>
              </a:lnSpc>
              <a:spcBef>
                <a:spcPts val="900"/>
              </a:spcBef>
              <a:spcAft>
                <a:spcPts val="0"/>
              </a:spcAft>
              <a:buNone/>
            </a:pPr>
            <a:r>
              <a:rPr lang="en" sz="1750">
                <a:solidFill>
                  <a:srgbClr val="1F1F1F"/>
                </a:solidFill>
              </a:rPr>
              <a:t>= LSTM + Naïve Ensemble Forecast</a:t>
            </a:r>
            <a:endParaRPr sz="1750">
              <a:solidFill>
                <a:srgbClr val="1F1F1F"/>
              </a:solidFill>
            </a:endParaRPr>
          </a:p>
          <a:p>
            <a:pPr marL="457200" lvl="0" indent="-330200" algn="l" rtl="0">
              <a:lnSpc>
                <a:spcPct val="115000"/>
              </a:lnSpc>
              <a:spcBef>
                <a:spcPts val="900"/>
              </a:spcBef>
              <a:spcAft>
                <a:spcPts val="0"/>
              </a:spcAft>
              <a:buClr>
                <a:srgbClr val="1F1F1F"/>
              </a:buClr>
              <a:buSzPts val="1600"/>
              <a:buChar char="●"/>
            </a:pPr>
            <a:r>
              <a:rPr lang="en" sz="1600">
                <a:solidFill>
                  <a:srgbClr val="1F1F1F"/>
                </a:solidFill>
              </a:rPr>
              <a:t>LSTM's ability to capture temporal patterns + Naïve model’s short-term accuracy</a:t>
            </a:r>
            <a:endParaRPr sz="1600">
              <a:solidFill>
                <a:srgbClr val="1F1F1F"/>
              </a:solidFill>
            </a:endParaRPr>
          </a:p>
          <a:p>
            <a:pPr marL="0" lvl="0" indent="0" algn="l" rtl="0">
              <a:lnSpc>
                <a:spcPct val="115000"/>
              </a:lnSpc>
              <a:spcBef>
                <a:spcPts val="900"/>
              </a:spcBef>
              <a:spcAft>
                <a:spcPts val="0"/>
              </a:spcAft>
              <a:buNone/>
            </a:pPr>
            <a:endParaRPr sz="1600">
              <a:solidFill>
                <a:srgbClr val="1F1F1F"/>
              </a:solidFill>
            </a:endParaRPr>
          </a:p>
          <a:p>
            <a:pPr marL="0" lvl="0" indent="0" algn="l" rtl="0">
              <a:lnSpc>
                <a:spcPct val="115000"/>
              </a:lnSpc>
              <a:spcBef>
                <a:spcPts val="900"/>
              </a:spcBef>
              <a:spcAft>
                <a:spcPts val="0"/>
              </a:spcAft>
              <a:buClr>
                <a:schemeClr val="dk1"/>
              </a:buClr>
              <a:buSzPts val="1100"/>
              <a:buFont typeface="Arial"/>
              <a:buNone/>
            </a:pPr>
            <a:r>
              <a:rPr lang="en" sz="1600">
                <a:solidFill>
                  <a:srgbClr val="1F1F1F"/>
                </a:solidFill>
                <a:latin typeface="Roboto"/>
                <a:ea typeface="Roboto"/>
                <a:cs typeface="Roboto"/>
                <a:sym typeface="Roboto"/>
              </a:rPr>
              <a:t>🧮 Formula:</a:t>
            </a:r>
            <a:endParaRPr sz="1600">
              <a:solidFill>
                <a:srgbClr val="1F1F1F"/>
              </a:solidFill>
              <a:latin typeface="Roboto"/>
              <a:ea typeface="Roboto"/>
              <a:cs typeface="Roboto"/>
              <a:sym typeface="Roboto"/>
            </a:endParaRPr>
          </a:p>
          <a:p>
            <a:pPr marL="0" lvl="0" indent="0" algn="l" rtl="0">
              <a:lnSpc>
                <a:spcPct val="115000"/>
              </a:lnSpc>
              <a:spcBef>
                <a:spcPts val="700"/>
              </a:spcBef>
              <a:spcAft>
                <a:spcPts val="0"/>
              </a:spcAft>
              <a:buNone/>
            </a:pPr>
            <a:r>
              <a:rPr lang="en" sz="1600">
                <a:solidFill>
                  <a:srgbClr val="1F1F1F"/>
                </a:solidFill>
                <a:latin typeface="Roboto Mono"/>
                <a:ea typeface="Roboto Mono"/>
                <a:cs typeface="Roboto Mono"/>
                <a:sym typeface="Roboto Mono"/>
              </a:rPr>
              <a:t>y_ensemble = α × y_pred_lstm + (1 - α) × y_pred_naive</a:t>
            </a:r>
            <a:endParaRPr sz="1600">
              <a:solidFill>
                <a:srgbClr val="1F1F1F"/>
              </a:solidFill>
              <a:latin typeface="Roboto Mono"/>
              <a:ea typeface="Roboto Mono"/>
              <a:cs typeface="Roboto Mono"/>
              <a:sym typeface="Roboto Mono"/>
            </a:endParaRPr>
          </a:p>
          <a:p>
            <a:pPr marL="0" lvl="0" indent="0" algn="l" rtl="0">
              <a:lnSpc>
                <a:spcPct val="115000"/>
              </a:lnSpc>
              <a:spcBef>
                <a:spcPts val="600"/>
              </a:spcBef>
              <a:spcAft>
                <a:spcPts val="0"/>
              </a:spcAft>
              <a:buClr>
                <a:schemeClr val="dk1"/>
              </a:buClr>
              <a:buSzPts val="1100"/>
              <a:buFont typeface="Arial"/>
              <a:buNone/>
            </a:pPr>
            <a:endParaRPr sz="1600">
              <a:solidFill>
                <a:srgbClr val="1F1F1F"/>
              </a:solidFill>
              <a:latin typeface="Roboto Mono"/>
              <a:ea typeface="Roboto Mono"/>
              <a:cs typeface="Roboto Mono"/>
              <a:sym typeface="Roboto Mono"/>
            </a:endParaRPr>
          </a:p>
          <a:p>
            <a:pPr marL="457200" lvl="0" indent="-330200" algn="l" rtl="0">
              <a:lnSpc>
                <a:spcPct val="115000"/>
              </a:lnSpc>
              <a:spcBef>
                <a:spcPts val="600"/>
              </a:spcBef>
              <a:spcAft>
                <a:spcPts val="0"/>
              </a:spcAft>
              <a:buClr>
                <a:srgbClr val="1F1F1F"/>
              </a:buClr>
              <a:buSzPts val="1600"/>
              <a:buChar char="●"/>
            </a:pPr>
            <a:r>
              <a:rPr lang="en" sz="1600">
                <a:solidFill>
                  <a:srgbClr val="1F1F1F"/>
                </a:solidFill>
              </a:rPr>
              <a:t>α = 0.6  </a:t>
            </a:r>
            <a:endParaRPr sz="1600">
              <a:solidFill>
                <a:srgbClr val="1F1F1F"/>
              </a:solidFill>
            </a:endParaRPr>
          </a:p>
          <a:p>
            <a:pPr marL="457200" lvl="0" indent="-330200" algn="l" rtl="0">
              <a:lnSpc>
                <a:spcPct val="115000"/>
              </a:lnSpc>
              <a:spcBef>
                <a:spcPts val="0"/>
              </a:spcBef>
              <a:spcAft>
                <a:spcPts val="0"/>
              </a:spcAft>
              <a:buClr>
                <a:srgbClr val="1F1F1F"/>
              </a:buClr>
              <a:buSzPts val="1600"/>
              <a:buChar char="●"/>
            </a:pPr>
            <a:r>
              <a:rPr lang="en" sz="1600">
                <a:solidFill>
                  <a:srgbClr val="1F1F1F"/>
                </a:solidFill>
              </a:rPr>
              <a:t>Gave the LSTM model 60% of the weight and the naïve model 40%.</a:t>
            </a:r>
            <a:endParaRPr sz="1600">
              <a:solidFill>
                <a:srgbClr val="1F1F1F"/>
              </a:solidFill>
            </a:endParaRPr>
          </a:p>
          <a:p>
            <a:pPr marL="457200" lvl="0" indent="-330200" algn="l" rtl="0">
              <a:lnSpc>
                <a:spcPct val="115000"/>
              </a:lnSpc>
              <a:spcBef>
                <a:spcPts val="0"/>
              </a:spcBef>
              <a:spcAft>
                <a:spcPts val="0"/>
              </a:spcAft>
              <a:buClr>
                <a:srgbClr val="1F1F1F"/>
              </a:buClr>
              <a:buSzPts val="1600"/>
              <a:buChar char="●"/>
            </a:pPr>
            <a:r>
              <a:rPr lang="en" sz="1600">
                <a:solidFill>
                  <a:schemeClr val="dk1"/>
                </a:solidFill>
              </a:rPr>
              <a:t>Reduced RMSE to </a:t>
            </a:r>
            <a:r>
              <a:rPr lang="en" sz="1600" b="1">
                <a:solidFill>
                  <a:schemeClr val="dk1"/>
                </a:solidFill>
              </a:rPr>
              <a:t>8,513</a:t>
            </a:r>
            <a:r>
              <a:rPr lang="en" sz="1600">
                <a:solidFill>
                  <a:schemeClr val="dk1"/>
                </a:solidFill>
              </a:rPr>
              <a:t> and MAE to </a:t>
            </a:r>
            <a:r>
              <a:rPr lang="en" sz="1600" b="1">
                <a:solidFill>
                  <a:schemeClr val="dk1"/>
                </a:solidFill>
              </a:rPr>
              <a:t>5,410</a:t>
            </a:r>
            <a:endParaRPr sz="1600">
              <a:solidFill>
                <a:srgbClr val="1F1F1F"/>
              </a:solidFill>
            </a:endParaRPr>
          </a:p>
          <a:p>
            <a:pPr marL="0" lvl="0" indent="0" algn="l" rtl="0">
              <a:lnSpc>
                <a:spcPct val="115000"/>
              </a:lnSpc>
              <a:spcBef>
                <a:spcPts val="900"/>
              </a:spcBef>
              <a:spcAft>
                <a:spcPts val="0"/>
              </a:spcAft>
              <a:buNone/>
            </a:pPr>
            <a:endParaRPr sz="1200">
              <a:solidFill>
                <a:srgbClr val="1F1F1F"/>
              </a:solidFill>
            </a:endParaRPr>
          </a:p>
          <a:p>
            <a:pPr marL="0" lvl="0" indent="0" algn="l" rtl="0">
              <a:lnSpc>
                <a:spcPct val="115000"/>
              </a:lnSpc>
              <a:spcBef>
                <a:spcPts val="900"/>
              </a:spcBef>
              <a:spcAft>
                <a:spcPts val="0"/>
              </a:spcAft>
              <a:buNone/>
            </a:pPr>
            <a:endParaRPr sz="1200">
              <a:solidFill>
                <a:srgbClr val="1F1F1F"/>
              </a:solidFill>
            </a:endParaRPr>
          </a:p>
          <a:p>
            <a:pPr marL="0" lvl="0" indent="0" algn="l" rtl="0">
              <a:lnSpc>
                <a:spcPct val="115000"/>
              </a:lnSpc>
              <a:spcBef>
                <a:spcPts val="900"/>
              </a:spcBef>
              <a:spcAft>
                <a:spcPts val="0"/>
              </a:spcAft>
              <a:buClr>
                <a:schemeClr val="dk1"/>
              </a:buClr>
              <a:buSzPts val="1100"/>
              <a:buFont typeface="Arial"/>
              <a:buNone/>
            </a:pPr>
            <a:endParaRPr sz="1750">
              <a:solidFill>
                <a:srgbClr val="1F1F1F"/>
              </a:solidFill>
              <a:latin typeface="Roboto"/>
              <a:ea typeface="Roboto"/>
              <a:cs typeface="Roboto"/>
              <a:sym typeface="Roboto"/>
            </a:endParaRPr>
          </a:p>
          <a:p>
            <a:pPr marL="0" lvl="0" indent="0" algn="l" rtl="0">
              <a:spcBef>
                <a:spcPts val="90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3"/>
          <p:cNvSpPr txBox="1">
            <a:spLocks noGrp="1"/>
          </p:cNvSpPr>
          <p:nvPr>
            <p:ph type="title"/>
          </p:nvPr>
        </p:nvSpPr>
        <p:spPr>
          <a:xfrm>
            <a:off x="408225" y="136078"/>
            <a:ext cx="8199300" cy="575700"/>
          </a:xfrm>
          <a:prstGeom prst="rect">
            <a:avLst/>
          </a:prstGeom>
          <a:solidFill>
            <a:schemeClr val="accent4"/>
          </a:solid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accent6"/>
              </a:buClr>
              <a:buSzPts val="3300"/>
              <a:buFont typeface="Mate"/>
              <a:buNone/>
            </a:pPr>
            <a:r>
              <a:rPr lang="en">
                <a:latin typeface="Arial"/>
                <a:ea typeface="Arial"/>
                <a:cs typeface="Arial"/>
                <a:sym typeface="Arial"/>
              </a:rPr>
              <a:t>ENSEMBLE LSTM</a:t>
            </a:r>
            <a:endParaRPr>
              <a:latin typeface="Arial"/>
              <a:ea typeface="Arial"/>
              <a:cs typeface="Arial"/>
              <a:sym typeface="Arial"/>
            </a:endParaRPr>
          </a:p>
        </p:txBody>
      </p:sp>
      <p:pic>
        <p:nvPicPr>
          <p:cNvPr id="490" name="Google Shape;490;p53"/>
          <p:cNvPicPr preferRelativeResize="0"/>
          <p:nvPr/>
        </p:nvPicPr>
        <p:blipFill>
          <a:blip r:embed="rId3">
            <a:alphaModFix/>
          </a:blip>
          <a:stretch>
            <a:fillRect/>
          </a:stretch>
        </p:blipFill>
        <p:spPr>
          <a:xfrm>
            <a:off x="160425" y="1016513"/>
            <a:ext cx="8642717" cy="36469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4"/>
          <p:cNvSpPr txBox="1">
            <a:spLocks noGrp="1"/>
          </p:cNvSpPr>
          <p:nvPr>
            <p:ph type="title"/>
          </p:nvPr>
        </p:nvSpPr>
        <p:spPr>
          <a:xfrm>
            <a:off x="440400" y="197927"/>
            <a:ext cx="8167200" cy="561300"/>
          </a:xfrm>
          <a:prstGeom prst="rect">
            <a:avLst/>
          </a:prstGeom>
          <a:solidFill>
            <a:schemeClr val="accent4"/>
          </a:solid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accent6"/>
              </a:buClr>
              <a:buSzPts val="3300"/>
              <a:buFont typeface="Mate"/>
              <a:buNone/>
            </a:pPr>
            <a:r>
              <a:rPr lang="en">
                <a:latin typeface="Arial"/>
                <a:ea typeface="Arial"/>
                <a:cs typeface="Arial"/>
                <a:sym typeface="Arial"/>
              </a:rPr>
              <a:t>RESULTS &amp; EVALUATION</a:t>
            </a:r>
            <a:endParaRPr>
              <a:latin typeface="Arial"/>
              <a:ea typeface="Arial"/>
              <a:cs typeface="Arial"/>
              <a:sym typeface="Arial"/>
            </a:endParaRPr>
          </a:p>
        </p:txBody>
      </p:sp>
      <p:sp>
        <p:nvSpPr>
          <p:cNvPr id="497" name="Google Shape;497;p54"/>
          <p:cNvSpPr txBox="1">
            <a:spLocks noGrp="1"/>
          </p:cNvSpPr>
          <p:nvPr>
            <p:ph type="body" idx="4294967295"/>
          </p:nvPr>
        </p:nvSpPr>
        <p:spPr>
          <a:xfrm>
            <a:off x="539231" y="891703"/>
            <a:ext cx="8167200" cy="2934600"/>
          </a:xfrm>
          <a:prstGeom prst="rect">
            <a:avLst/>
          </a:prstGeom>
          <a:noFill/>
          <a:ln>
            <a:noFill/>
          </a:ln>
        </p:spPr>
        <p:txBody>
          <a:bodyPr spcFirstLastPara="1" wrap="square" lIns="68575" tIns="34275" rIns="68575" bIns="34275" anchor="t" anchorCtr="0">
            <a:noAutofit/>
          </a:bodyPr>
          <a:lstStyle/>
          <a:p>
            <a:pPr marL="457200" lvl="0" indent="-323850" algn="l" rtl="0">
              <a:lnSpc>
                <a:spcPct val="115000"/>
              </a:lnSpc>
              <a:spcBef>
                <a:spcPts val="1200"/>
              </a:spcBef>
              <a:spcAft>
                <a:spcPts val="0"/>
              </a:spcAft>
              <a:buClr>
                <a:schemeClr val="dk1"/>
              </a:buClr>
              <a:buSzPts val="1500"/>
              <a:buChar char="●"/>
            </a:pPr>
            <a:r>
              <a:rPr lang="en" b="1">
                <a:solidFill>
                  <a:schemeClr val="dk1"/>
                </a:solidFill>
              </a:rPr>
              <a:t>Model performance heavily impacted by data imbalance</a:t>
            </a:r>
            <a:endParaRPr b="1">
              <a:solidFill>
                <a:schemeClr val="dk1"/>
              </a:solidFill>
            </a:endParaRPr>
          </a:p>
          <a:p>
            <a:pPr marL="914400" lvl="1" indent="-323850" algn="l" rtl="0">
              <a:lnSpc>
                <a:spcPct val="115000"/>
              </a:lnSpc>
              <a:spcBef>
                <a:spcPts val="0"/>
              </a:spcBef>
              <a:spcAft>
                <a:spcPts val="0"/>
              </a:spcAft>
              <a:buClr>
                <a:schemeClr val="dk1"/>
              </a:buClr>
              <a:buSzPts val="1500"/>
              <a:buAutoNum type="alphaLcPeriod"/>
            </a:pPr>
            <a:r>
              <a:rPr lang="en">
                <a:solidFill>
                  <a:schemeClr val="dk1"/>
                </a:solidFill>
              </a:rPr>
              <a:t>Sudden, extreme sales spike in mid-2017 caused inflated RMSE across all models</a:t>
            </a:r>
            <a:endParaRPr>
              <a:solidFill>
                <a:schemeClr val="dk1"/>
              </a:solidFill>
            </a:endParaRPr>
          </a:p>
          <a:p>
            <a:pPr marL="914400" lvl="1" indent="-323850" algn="l" rtl="0">
              <a:lnSpc>
                <a:spcPct val="115000"/>
              </a:lnSpc>
              <a:spcBef>
                <a:spcPts val="0"/>
              </a:spcBef>
              <a:spcAft>
                <a:spcPts val="0"/>
              </a:spcAft>
              <a:buClr>
                <a:schemeClr val="dk1"/>
              </a:buClr>
              <a:buSzPts val="1500"/>
              <a:buAutoNum type="alphaLcPeriod"/>
            </a:pPr>
            <a:r>
              <a:rPr lang="en">
                <a:solidFill>
                  <a:schemeClr val="dk1"/>
                </a:solidFill>
              </a:rPr>
              <a:t>Models predicted well during normal periods but failed to capture post-spike volatility</a:t>
            </a:r>
            <a:br>
              <a:rPr lang="en">
                <a:solidFill>
                  <a:schemeClr val="dk1"/>
                </a:solidFill>
              </a:rPr>
            </a:br>
            <a:endParaRPr>
              <a:solidFill>
                <a:schemeClr val="dk1"/>
              </a:solidFill>
            </a:endParaRPr>
          </a:p>
          <a:p>
            <a:pPr marL="457200" lvl="0" indent="-323850" algn="l" rtl="0">
              <a:lnSpc>
                <a:spcPct val="115000"/>
              </a:lnSpc>
              <a:spcBef>
                <a:spcPts val="0"/>
              </a:spcBef>
              <a:spcAft>
                <a:spcPts val="0"/>
              </a:spcAft>
              <a:buClr>
                <a:schemeClr val="dk1"/>
              </a:buClr>
              <a:buSzPts val="1500"/>
              <a:buChar char="●"/>
            </a:pPr>
            <a:r>
              <a:rPr lang="en" b="1">
                <a:solidFill>
                  <a:schemeClr val="dk1"/>
                </a:solidFill>
              </a:rPr>
              <a:t>RMSE not a fair sole metric</a:t>
            </a:r>
            <a:r>
              <a:rPr lang="en">
                <a:solidFill>
                  <a:schemeClr val="dk1"/>
                </a:solidFill>
              </a:rPr>
              <a:t> in this case</a:t>
            </a:r>
            <a:endParaRPr>
              <a:solidFill>
                <a:schemeClr val="dk1"/>
              </a:solidFill>
            </a:endParaRPr>
          </a:p>
          <a:p>
            <a:pPr marL="914400" lvl="1" indent="-323850" algn="l" rtl="0">
              <a:lnSpc>
                <a:spcPct val="115000"/>
              </a:lnSpc>
              <a:spcBef>
                <a:spcPts val="0"/>
              </a:spcBef>
              <a:spcAft>
                <a:spcPts val="0"/>
              </a:spcAft>
              <a:buClr>
                <a:schemeClr val="dk1"/>
              </a:buClr>
              <a:buSzPts val="1500"/>
              <a:buAutoNum type="alphaLcPeriod"/>
            </a:pPr>
            <a:r>
              <a:rPr lang="en">
                <a:solidFill>
                  <a:schemeClr val="dk1"/>
                </a:solidFill>
              </a:rPr>
              <a:t>High RMSE ≠ poor model, but rather reflects </a:t>
            </a:r>
            <a:r>
              <a:rPr lang="en" b="1">
                <a:solidFill>
                  <a:schemeClr val="dk1"/>
                </a:solidFill>
              </a:rPr>
              <a:t>extreme variance</a:t>
            </a:r>
            <a:r>
              <a:rPr lang="en">
                <a:solidFill>
                  <a:schemeClr val="dk1"/>
                </a:solidFill>
              </a:rPr>
              <a:t> and </a:t>
            </a:r>
            <a:r>
              <a:rPr lang="en" b="1">
                <a:solidFill>
                  <a:schemeClr val="dk1"/>
                </a:solidFill>
              </a:rPr>
              <a:t>anomalies</a:t>
            </a:r>
            <a:endParaRPr b="1">
              <a:solidFill>
                <a:schemeClr val="dk1"/>
              </a:solidFill>
            </a:endParaRPr>
          </a:p>
          <a:p>
            <a:pPr marL="914400" lvl="1" indent="-323850" algn="l" rtl="0">
              <a:lnSpc>
                <a:spcPct val="115000"/>
              </a:lnSpc>
              <a:spcBef>
                <a:spcPts val="0"/>
              </a:spcBef>
              <a:spcAft>
                <a:spcPts val="0"/>
              </a:spcAft>
              <a:buClr>
                <a:schemeClr val="dk1"/>
              </a:buClr>
              <a:buSzPts val="1500"/>
              <a:buAutoNum type="alphaLcPeriod"/>
            </a:pPr>
            <a:r>
              <a:rPr lang="en">
                <a:solidFill>
                  <a:schemeClr val="dk1"/>
                </a:solidFill>
              </a:rPr>
              <a:t>MAE offers better stability and interpretability in this case</a:t>
            </a:r>
            <a:br>
              <a:rPr lang="en">
                <a:solidFill>
                  <a:schemeClr val="dk1"/>
                </a:solidFill>
              </a:rPr>
            </a:br>
            <a:endParaRPr>
              <a:solidFill>
                <a:schemeClr val="dk1"/>
              </a:solidFill>
            </a:endParaRPr>
          </a:p>
          <a:p>
            <a:pPr marL="457200" lvl="0" indent="-323850" algn="l" rtl="0">
              <a:lnSpc>
                <a:spcPct val="115000"/>
              </a:lnSpc>
              <a:spcBef>
                <a:spcPts val="0"/>
              </a:spcBef>
              <a:spcAft>
                <a:spcPts val="0"/>
              </a:spcAft>
              <a:buClr>
                <a:schemeClr val="dk1"/>
              </a:buClr>
              <a:buSzPts val="1500"/>
              <a:buChar char="●"/>
            </a:pPr>
            <a:r>
              <a:rPr lang="en" b="1">
                <a:solidFill>
                  <a:schemeClr val="dk1"/>
                </a:solidFill>
              </a:rPr>
              <a:t>Best Model</a:t>
            </a:r>
            <a:r>
              <a:rPr lang="en">
                <a:solidFill>
                  <a:schemeClr val="dk1"/>
                </a:solidFill>
              </a:rPr>
              <a:t>:</a:t>
            </a:r>
            <a:endParaRPr>
              <a:solidFill>
                <a:schemeClr val="dk1"/>
              </a:solidFill>
            </a:endParaRPr>
          </a:p>
          <a:p>
            <a:pPr marL="914400" lvl="1" indent="-323850" algn="l" rtl="0">
              <a:lnSpc>
                <a:spcPct val="115000"/>
              </a:lnSpc>
              <a:spcBef>
                <a:spcPts val="0"/>
              </a:spcBef>
              <a:spcAft>
                <a:spcPts val="0"/>
              </a:spcAft>
              <a:buClr>
                <a:schemeClr val="dk1"/>
              </a:buClr>
              <a:buSzPts val="1500"/>
              <a:buAutoNum type="alphaLcPeriod"/>
            </a:pPr>
            <a:r>
              <a:rPr lang="en" b="1">
                <a:solidFill>
                  <a:schemeClr val="dk1"/>
                </a:solidFill>
              </a:rPr>
              <a:t>Ensemble (LSTM + Naïve)</a:t>
            </a:r>
            <a:endParaRPr b="1">
              <a:solidFill>
                <a:schemeClr val="dk1"/>
              </a:solidFill>
            </a:endParaRPr>
          </a:p>
          <a:p>
            <a:pPr marL="914400" lvl="1" indent="-323850" algn="l" rtl="0">
              <a:lnSpc>
                <a:spcPct val="115000"/>
              </a:lnSpc>
              <a:spcBef>
                <a:spcPts val="0"/>
              </a:spcBef>
              <a:spcAft>
                <a:spcPts val="0"/>
              </a:spcAft>
              <a:buClr>
                <a:schemeClr val="dk1"/>
              </a:buClr>
              <a:buSzPts val="1500"/>
              <a:buAutoNum type="alphaLcPeriod"/>
            </a:pPr>
            <a:r>
              <a:rPr lang="en">
                <a:solidFill>
                  <a:schemeClr val="dk1"/>
                </a:solidFill>
              </a:rPr>
              <a:t>RMSE: 8,513.25, MAE: 5,409.59</a:t>
            </a:r>
            <a:endParaRPr>
              <a:solidFill>
                <a:schemeClr val="dk1"/>
              </a:solidFill>
            </a:endParaRPr>
          </a:p>
          <a:p>
            <a:pPr marL="914400" lvl="1" indent="-323850" algn="l" rtl="0">
              <a:lnSpc>
                <a:spcPct val="115000"/>
              </a:lnSpc>
              <a:spcBef>
                <a:spcPts val="0"/>
              </a:spcBef>
              <a:spcAft>
                <a:spcPts val="0"/>
              </a:spcAft>
              <a:buClr>
                <a:schemeClr val="dk1"/>
              </a:buClr>
              <a:buSzPts val="1500"/>
              <a:buAutoNum type="alphaLcPeriod"/>
            </a:pPr>
            <a:r>
              <a:rPr lang="en">
                <a:solidFill>
                  <a:schemeClr val="dk1"/>
                </a:solidFill>
              </a:rPr>
              <a:t>Balanced between overfitting and underfitting</a:t>
            </a:r>
            <a:endParaRPr>
              <a:solidFill>
                <a:schemeClr val="dk1"/>
              </a:solidFill>
            </a:endParaRPr>
          </a:p>
          <a:p>
            <a:pPr marL="457200" lvl="0" indent="-323850" algn="l" rtl="0">
              <a:lnSpc>
                <a:spcPct val="115000"/>
              </a:lnSpc>
              <a:spcBef>
                <a:spcPts val="1000"/>
              </a:spcBef>
              <a:spcAft>
                <a:spcPts val="0"/>
              </a:spcAft>
              <a:buClr>
                <a:schemeClr val="dk1"/>
              </a:buClr>
              <a:buSzPts val="1500"/>
              <a:buChar char="●"/>
            </a:pPr>
            <a:r>
              <a:rPr lang="en" b="1">
                <a:solidFill>
                  <a:schemeClr val="dk1"/>
                </a:solidFill>
              </a:rPr>
              <a:t>Key Insight</a:t>
            </a:r>
            <a:r>
              <a:rPr lang="en">
                <a:solidFill>
                  <a:schemeClr val="dk1"/>
                </a:solidFill>
              </a:rPr>
              <a:t>:</a:t>
            </a:r>
            <a:br>
              <a:rPr lang="en">
                <a:solidFill>
                  <a:schemeClr val="dk1"/>
                </a:solidFill>
              </a:rPr>
            </a:br>
            <a:r>
              <a:rPr lang="en">
                <a:solidFill>
                  <a:schemeClr val="dk1"/>
                </a:solidFill>
              </a:rPr>
              <a:t> Forecasting performance can only be as good as the stability and representativeness of the data.</a:t>
            </a:r>
            <a:endParaRPr b="1">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5"/>
          <p:cNvSpPr txBox="1">
            <a:spLocks noGrp="1"/>
          </p:cNvSpPr>
          <p:nvPr>
            <p:ph type="title"/>
          </p:nvPr>
        </p:nvSpPr>
        <p:spPr>
          <a:xfrm>
            <a:off x="908225" y="936150"/>
            <a:ext cx="7330800" cy="1062300"/>
          </a:xfrm>
          <a:prstGeom prst="rect">
            <a:avLst/>
          </a:prstGeom>
          <a:noFill/>
          <a:ln>
            <a:noFill/>
          </a:ln>
        </p:spPr>
        <p:txBody>
          <a:bodyPr spcFirstLastPara="1" wrap="square" lIns="68575" tIns="34275" rIns="68575" bIns="34275" anchor="b" anchorCtr="0">
            <a:noAutofit/>
          </a:bodyPr>
          <a:lstStyle/>
          <a:p>
            <a:pPr marL="0" lvl="0" indent="0" algn="just" rtl="0">
              <a:lnSpc>
                <a:spcPct val="90000"/>
              </a:lnSpc>
              <a:spcBef>
                <a:spcPts val="0"/>
              </a:spcBef>
              <a:spcAft>
                <a:spcPts val="0"/>
              </a:spcAft>
              <a:buClr>
                <a:schemeClr val="accent6"/>
              </a:buClr>
              <a:buSzPts val="2000"/>
              <a:buFont typeface="Arial"/>
              <a:buNone/>
            </a:pPr>
            <a:r>
              <a:rPr lang="en" sz="2500">
                <a:solidFill>
                  <a:schemeClr val="dk1"/>
                </a:solidFill>
                <a:latin typeface="Arial"/>
                <a:ea typeface="Arial"/>
                <a:cs typeface="Arial"/>
                <a:sym typeface="Arial"/>
              </a:rPr>
              <a:t>Can we identify fraudulent transactions based on order patterns, payment types, and late delivery risks?</a:t>
            </a:r>
            <a:endParaRPr sz="2500">
              <a:solidFill>
                <a:schemeClr val="dk1"/>
              </a:solidFill>
              <a:latin typeface="Arial"/>
              <a:ea typeface="Arial"/>
              <a:cs typeface="Arial"/>
              <a:sym typeface="Arial"/>
            </a:endParaRPr>
          </a:p>
        </p:txBody>
      </p:sp>
      <p:sp>
        <p:nvSpPr>
          <p:cNvPr id="504" name="Google Shape;504;p55"/>
          <p:cNvSpPr txBox="1">
            <a:spLocks noGrp="1"/>
          </p:cNvSpPr>
          <p:nvPr>
            <p:ph type="title"/>
          </p:nvPr>
        </p:nvSpPr>
        <p:spPr>
          <a:xfrm>
            <a:off x="680350" y="98950"/>
            <a:ext cx="8024700" cy="568500"/>
          </a:xfrm>
          <a:prstGeom prst="rect">
            <a:avLst/>
          </a:prstGeom>
          <a:solidFill>
            <a:schemeClr val="accent4"/>
          </a:solid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accent6"/>
              </a:buClr>
              <a:buSzPts val="3300"/>
              <a:buFont typeface="Mate"/>
              <a:buNone/>
            </a:pPr>
            <a:r>
              <a:rPr lang="en">
                <a:latin typeface="Arial"/>
                <a:ea typeface="Arial"/>
                <a:cs typeface="Arial"/>
                <a:sym typeface="Arial"/>
              </a:rPr>
              <a:t>RESEARCH QUESTION #3</a:t>
            </a:r>
            <a:endParaRPr>
              <a:latin typeface="Arial"/>
              <a:ea typeface="Arial"/>
              <a:cs typeface="Arial"/>
              <a:sym typeface="Arial"/>
            </a:endParaRPr>
          </a:p>
        </p:txBody>
      </p:sp>
      <p:pic>
        <p:nvPicPr>
          <p:cNvPr id="505" name="Google Shape;505;p55" title="Screenshot 2025-05-03 at 6.11.14 PM.png"/>
          <p:cNvPicPr preferRelativeResize="0"/>
          <p:nvPr/>
        </p:nvPicPr>
        <p:blipFill>
          <a:blip r:embed="rId3">
            <a:alphaModFix/>
          </a:blip>
          <a:stretch>
            <a:fillRect/>
          </a:stretch>
        </p:blipFill>
        <p:spPr>
          <a:xfrm>
            <a:off x="2158150" y="2266975"/>
            <a:ext cx="5105051" cy="2534750"/>
          </a:xfrm>
          <a:prstGeom prst="rect">
            <a:avLst/>
          </a:prstGeom>
          <a:noFill/>
          <a:ln w="9525" cap="flat" cmpd="sng">
            <a:solidFill>
              <a:schemeClr val="accent4"/>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6"/>
          <p:cNvSpPr txBox="1">
            <a:spLocks noGrp="1"/>
          </p:cNvSpPr>
          <p:nvPr>
            <p:ph type="title"/>
          </p:nvPr>
        </p:nvSpPr>
        <p:spPr>
          <a:xfrm>
            <a:off x="556650" y="185551"/>
            <a:ext cx="7958700" cy="691800"/>
          </a:xfrm>
          <a:prstGeom prst="rect">
            <a:avLst/>
          </a:prstGeom>
          <a:solidFill>
            <a:schemeClr val="accent4"/>
          </a:solidFill>
          <a:ln>
            <a:noFill/>
          </a:ln>
        </p:spPr>
        <p:txBody>
          <a:bodyPr spcFirstLastPara="1" wrap="square" lIns="68575" tIns="34275" rIns="68575" bIns="34275" anchor="t" anchorCtr="0">
            <a:noAutofit/>
          </a:bodyPr>
          <a:lstStyle/>
          <a:p>
            <a:pPr marL="342900" lvl="0" indent="0" algn="ctr" rtl="0">
              <a:lnSpc>
                <a:spcPct val="90000"/>
              </a:lnSpc>
              <a:spcBef>
                <a:spcPts val="0"/>
              </a:spcBef>
              <a:spcAft>
                <a:spcPts val="0"/>
              </a:spcAft>
              <a:buClr>
                <a:schemeClr val="accent6"/>
              </a:buClr>
              <a:buSzPts val="3300"/>
              <a:buFont typeface="Mate"/>
              <a:buNone/>
            </a:pPr>
            <a:r>
              <a:rPr lang="en">
                <a:latin typeface="Arial"/>
                <a:ea typeface="Arial"/>
                <a:cs typeface="Arial"/>
                <a:sym typeface="Arial"/>
              </a:rPr>
              <a:t>DATA PREPROCESSING</a:t>
            </a:r>
            <a:endParaRPr>
              <a:latin typeface="Arial"/>
              <a:ea typeface="Arial"/>
              <a:cs typeface="Arial"/>
              <a:sym typeface="Arial"/>
            </a:endParaRPr>
          </a:p>
        </p:txBody>
      </p:sp>
      <p:sp>
        <p:nvSpPr>
          <p:cNvPr id="512" name="Google Shape;512;p56"/>
          <p:cNvSpPr txBox="1">
            <a:spLocks noGrp="1"/>
          </p:cNvSpPr>
          <p:nvPr>
            <p:ph type="body" idx="1"/>
          </p:nvPr>
        </p:nvSpPr>
        <p:spPr>
          <a:xfrm>
            <a:off x="52518" y="3405380"/>
            <a:ext cx="1879800" cy="603600"/>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Clr>
                <a:schemeClr val="accent6"/>
              </a:buClr>
              <a:buSzPts val="1400"/>
              <a:buNone/>
            </a:pPr>
            <a:r>
              <a:rPr lang="en" sz="1700"/>
              <a:t>Null Values Removed</a:t>
            </a:r>
            <a:endParaRPr sz="1700"/>
          </a:p>
        </p:txBody>
      </p:sp>
      <p:sp>
        <p:nvSpPr>
          <p:cNvPr id="513" name="Google Shape;513;p56"/>
          <p:cNvSpPr txBox="1">
            <a:spLocks noGrp="1"/>
          </p:cNvSpPr>
          <p:nvPr>
            <p:ph type="body" idx="8"/>
          </p:nvPr>
        </p:nvSpPr>
        <p:spPr>
          <a:xfrm>
            <a:off x="6955850" y="3835754"/>
            <a:ext cx="1573500" cy="603600"/>
          </a:xfrm>
          <a:prstGeom prst="rect">
            <a:avLst/>
          </a:prstGeom>
          <a:noFill/>
          <a:ln>
            <a:noFill/>
          </a:ln>
        </p:spPr>
        <p:txBody>
          <a:bodyPr spcFirstLastPara="1" wrap="square" lIns="68575" tIns="34275" rIns="68575" bIns="34275" anchor="b" anchorCtr="0">
            <a:noAutofit/>
          </a:bodyPr>
          <a:lstStyle/>
          <a:p>
            <a:pPr marL="0" lvl="0" indent="0" algn="ctr" rtl="0">
              <a:spcBef>
                <a:spcPts val="0"/>
              </a:spcBef>
              <a:spcAft>
                <a:spcPts val="0"/>
              </a:spcAft>
              <a:buClr>
                <a:schemeClr val="dk2"/>
              </a:buClr>
              <a:buSzPts val="1400"/>
              <a:buFont typeface="Arial"/>
              <a:buNone/>
            </a:pPr>
            <a:r>
              <a:rPr lang="en" sz="1700">
                <a:solidFill>
                  <a:schemeClr val="dk2"/>
                </a:solidFill>
              </a:rPr>
              <a:t>Handled Imbalanced Data</a:t>
            </a:r>
            <a:endParaRPr sz="1700">
              <a:solidFill>
                <a:schemeClr val="dk2"/>
              </a:solidFill>
            </a:endParaRPr>
          </a:p>
          <a:p>
            <a:pPr marL="0" lvl="0" indent="0" algn="ctr" rtl="0">
              <a:spcBef>
                <a:spcPts val="0"/>
              </a:spcBef>
              <a:spcAft>
                <a:spcPts val="0"/>
              </a:spcAft>
              <a:buClr>
                <a:schemeClr val="dk2"/>
              </a:buClr>
              <a:buSzPts val="1400"/>
              <a:buFont typeface="Arial"/>
              <a:buNone/>
            </a:pPr>
            <a:r>
              <a:rPr lang="en" sz="1700">
                <a:solidFill>
                  <a:schemeClr val="dk2"/>
                </a:solidFill>
              </a:rPr>
              <a:t>Using SMOTE</a:t>
            </a:r>
            <a:endParaRPr sz="1700">
              <a:solidFill>
                <a:schemeClr val="dk2"/>
              </a:solidFill>
            </a:endParaRPr>
          </a:p>
          <a:p>
            <a:pPr marL="0" lvl="0" indent="0" algn="ctr" rtl="0">
              <a:lnSpc>
                <a:spcPct val="100000"/>
              </a:lnSpc>
              <a:spcBef>
                <a:spcPts val="0"/>
              </a:spcBef>
              <a:spcAft>
                <a:spcPts val="0"/>
              </a:spcAft>
              <a:buClr>
                <a:schemeClr val="dk2"/>
              </a:buClr>
              <a:buSzPts val="1400"/>
              <a:buFont typeface="Arial"/>
              <a:buNone/>
            </a:pPr>
            <a:endParaRPr sz="1700">
              <a:solidFill>
                <a:schemeClr val="dk2"/>
              </a:solidFill>
            </a:endParaRPr>
          </a:p>
        </p:txBody>
      </p:sp>
      <p:pic>
        <p:nvPicPr>
          <p:cNvPr id="514" name="Google Shape;514;p56"/>
          <p:cNvPicPr preferRelativeResize="0">
            <a:picLocks noGrp="1"/>
          </p:cNvPicPr>
          <p:nvPr>
            <p:ph type="pic" idx="2"/>
          </p:nvPr>
        </p:nvPicPr>
        <p:blipFill rotWithShape="1">
          <a:blip r:embed="rId3">
            <a:alphaModFix/>
          </a:blip>
          <a:srcRect l="18391" r="18385"/>
          <a:stretch/>
        </p:blipFill>
        <p:spPr>
          <a:xfrm>
            <a:off x="52517" y="1699427"/>
            <a:ext cx="1776300" cy="1576500"/>
          </a:xfrm>
          <a:prstGeom prst="hexagon">
            <a:avLst>
              <a:gd name="adj" fmla="val 25000"/>
              <a:gd name="vf" fmla="val 115470"/>
            </a:avLst>
          </a:prstGeom>
          <a:noFill/>
          <a:ln w="9525" cap="flat" cmpd="sng">
            <a:solidFill>
              <a:schemeClr val="accent4"/>
            </a:solidFill>
            <a:prstDash val="solid"/>
            <a:round/>
            <a:headEnd type="none" w="sm" len="sm"/>
            <a:tailEnd type="none" w="sm" len="sm"/>
          </a:ln>
        </p:spPr>
      </p:pic>
      <p:pic>
        <p:nvPicPr>
          <p:cNvPr id="515" name="Google Shape;515;p56"/>
          <p:cNvPicPr preferRelativeResize="0">
            <a:picLocks noGrp="1"/>
          </p:cNvPicPr>
          <p:nvPr>
            <p:ph type="pic" idx="13"/>
          </p:nvPr>
        </p:nvPicPr>
        <p:blipFill rotWithShape="1">
          <a:blip r:embed="rId4">
            <a:alphaModFix/>
          </a:blip>
          <a:srcRect t="5618" b="5618"/>
          <a:stretch/>
        </p:blipFill>
        <p:spPr>
          <a:xfrm>
            <a:off x="4483515" y="1502729"/>
            <a:ext cx="1776300" cy="1576500"/>
          </a:xfrm>
          <a:prstGeom prst="hexagon">
            <a:avLst>
              <a:gd name="adj" fmla="val 25000"/>
              <a:gd name="vf" fmla="val 115470"/>
            </a:avLst>
          </a:prstGeom>
          <a:noFill/>
          <a:ln w="9525" cap="flat" cmpd="sng">
            <a:solidFill>
              <a:schemeClr val="accent4"/>
            </a:solidFill>
            <a:prstDash val="solid"/>
            <a:round/>
            <a:headEnd type="none" w="sm" len="sm"/>
            <a:tailEnd type="none" w="sm" len="sm"/>
          </a:ln>
        </p:spPr>
      </p:pic>
      <p:pic>
        <p:nvPicPr>
          <p:cNvPr id="516" name="Google Shape;516;p56"/>
          <p:cNvPicPr preferRelativeResize="0">
            <a:picLocks noGrp="1"/>
          </p:cNvPicPr>
          <p:nvPr>
            <p:ph type="pic" idx="2"/>
          </p:nvPr>
        </p:nvPicPr>
        <p:blipFill rotWithShape="1">
          <a:blip r:embed="rId5">
            <a:alphaModFix/>
          </a:blip>
          <a:srcRect l="21832" r="21838"/>
          <a:stretch/>
        </p:blipFill>
        <p:spPr>
          <a:xfrm>
            <a:off x="6854461" y="1437277"/>
            <a:ext cx="1776300" cy="1576500"/>
          </a:xfrm>
          <a:prstGeom prst="hexagon">
            <a:avLst>
              <a:gd name="adj" fmla="val 25000"/>
              <a:gd name="vf" fmla="val 115470"/>
            </a:avLst>
          </a:prstGeom>
          <a:noFill/>
          <a:ln w="9525" cap="flat" cmpd="sng">
            <a:solidFill>
              <a:schemeClr val="accent4"/>
            </a:solidFill>
            <a:prstDash val="solid"/>
            <a:round/>
            <a:headEnd type="none" w="sm" len="sm"/>
            <a:tailEnd type="none" w="sm" len="sm"/>
          </a:ln>
        </p:spPr>
      </p:pic>
      <p:pic>
        <p:nvPicPr>
          <p:cNvPr id="517" name="Google Shape;517;p56"/>
          <p:cNvPicPr preferRelativeResize="0">
            <a:picLocks noGrp="1"/>
          </p:cNvPicPr>
          <p:nvPr>
            <p:ph type="pic" idx="13"/>
          </p:nvPr>
        </p:nvPicPr>
        <p:blipFill rotWithShape="1">
          <a:blip r:embed="rId6">
            <a:alphaModFix/>
          </a:blip>
          <a:srcRect l="2400" t="2444" r="-2399" b="2453"/>
          <a:stretch/>
        </p:blipFill>
        <p:spPr>
          <a:xfrm>
            <a:off x="2112602" y="1502717"/>
            <a:ext cx="1776300" cy="1576500"/>
          </a:xfrm>
          <a:prstGeom prst="hexagon">
            <a:avLst>
              <a:gd name="adj" fmla="val 25000"/>
              <a:gd name="vf" fmla="val 115470"/>
            </a:avLst>
          </a:prstGeom>
          <a:noFill/>
          <a:ln w="9525" cap="flat" cmpd="sng">
            <a:solidFill>
              <a:schemeClr val="accent4"/>
            </a:solidFill>
            <a:prstDash val="solid"/>
            <a:round/>
            <a:headEnd type="none" w="sm" len="sm"/>
            <a:tailEnd type="none" w="sm" len="sm"/>
          </a:ln>
        </p:spPr>
      </p:pic>
      <p:sp>
        <p:nvSpPr>
          <p:cNvPr id="518" name="Google Shape;518;p56"/>
          <p:cNvSpPr txBox="1">
            <a:spLocks noGrp="1"/>
          </p:cNvSpPr>
          <p:nvPr>
            <p:ph type="body" idx="8"/>
          </p:nvPr>
        </p:nvSpPr>
        <p:spPr>
          <a:xfrm>
            <a:off x="2158500" y="3835750"/>
            <a:ext cx="1684500" cy="273900"/>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Clr>
                <a:schemeClr val="dk2"/>
              </a:buClr>
              <a:buSzPts val="2100"/>
              <a:buFont typeface="Arial"/>
              <a:buNone/>
            </a:pPr>
            <a:r>
              <a:rPr lang="en" sz="1700">
                <a:solidFill>
                  <a:schemeClr val="dk2"/>
                </a:solidFill>
              </a:rPr>
              <a:t>Splitting</a:t>
            </a:r>
            <a:r>
              <a:rPr lang="en" sz="2100">
                <a:solidFill>
                  <a:schemeClr val="dk2"/>
                </a:solidFill>
              </a:rPr>
              <a:t> </a:t>
            </a:r>
            <a:r>
              <a:rPr lang="en" sz="1700">
                <a:solidFill>
                  <a:schemeClr val="dk2"/>
                </a:solidFill>
              </a:rPr>
              <a:t>Data</a:t>
            </a:r>
            <a:br>
              <a:rPr lang="en" sz="1700">
                <a:solidFill>
                  <a:schemeClr val="dk2"/>
                </a:solidFill>
              </a:rPr>
            </a:br>
            <a:r>
              <a:rPr lang="en" sz="1700">
                <a:solidFill>
                  <a:schemeClr val="dk2"/>
                </a:solidFill>
              </a:rPr>
              <a:t>(Stratified Split)</a:t>
            </a:r>
            <a:endParaRPr sz="1700"/>
          </a:p>
        </p:txBody>
      </p:sp>
      <p:sp>
        <p:nvSpPr>
          <p:cNvPr id="519" name="Google Shape;519;p56"/>
          <p:cNvSpPr txBox="1">
            <a:spLocks noGrp="1"/>
          </p:cNvSpPr>
          <p:nvPr>
            <p:ph type="body" idx="8"/>
          </p:nvPr>
        </p:nvSpPr>
        <p:spPr>
          <a:xfrm>
            <a:off x="4644550" y="4165450"/>
            <a:ext cx="1684500" cy="273900"/>
          </a:xfrm>
          <a:prstGeom prst="rect">
            <a:avLst/>
          </a:prstGeom>
          <a:noFill/>
          <a:ln>
            <a:noFill/>
          </a:ln>
        </p:spPr>
        <p:txBody>
          <a:bodyPr spcFirstLastPara="1" wrap="square" lIns="68575" tIns="34275" rIns="68575" bIns="34275" anchor="b" anchorCtr="0">
            <a:noAutofit/>
          </a:bodyPr>
          <a:lstStyle/>
          <a:p>
            <a:pPr marL="0" lvl="0" indent="0" algn="l" rtl="0">
              <a:spcBef>
                <a:spcPts val="0"/>
              </a:spcBef>
              <a:spcAft>
                <a:spcPts val="0"/>
              </a:spcAft>
              <a:buClr>
                <a:schemeClr val="dk1"/>
              </a:buClr>
              <a:buSzPts val="1400"/>
              <a:buFont typeface="Arial"/>
              <a:buNone/>
            </a:pPr>
            <a:r>
              <a:rPr lang="en" sz="1700">
                <a:solidFill>
                  <a:schemeClr val="dk2"/>
                </a:solidFill>
              </a:rPr>
              <a:t>Encoding</a:t>
            </a:r>
            <a:r>
              <a:rPr lang="en" sz="2100">
                <a:solidFill>
                  <a:schemeClr val="dk2"/>
                </a:solidFill>
              </a:rPr>
              <a:t> </a:t>
            </a:r>
            <a:r>
              <a:rPr lang="en" sz="1700">
                <a:solidFill>
                  <a:schemeClr val="dk2"/>
                </a:solidFill>
              </a:rPr>
              <a:t>Categorical Variables (Ordinal Encoding)</a:t>
            </a:r>
            <a:endParaRPr sz="17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7"/>
          <p:cNvSpPr txBox="1">
            <a:spLocks noGrp="1"/>
          </p:cNvSpPr>
          <p:nvPr>
            <p:ph type="title"/>
          </p:nvPr>
        </p:nvSpPr>
        <p:spPr>
          <a:xfrm>
            <a:off x="440400" y="222652"/>
            <a:ext cx="8167200" cy="536700"/>
          </a:xfrm>
          <a:prstGeom prst="rect">
            <a:avLst/>
          </a:prstGeom>
          <a:solidFill>
            <a:schemeClr val="accent4"/>
          </a:solid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accent6"/>
              </a:buClr>
              <a:buSzPts val="3300"/>
              <a:buFont typeface="Mate"/>
              <a:buNone/>
            </a:pPr>
            <a:r>
              <a:rPr lang="en">
                <a:latin typeface="Arial"/>
                <a:ea typeface="Arial"/>
                <a:cs typeface="Arial"/>
                <a:sym typeface="Arial"/>
              </a:rPr>
              <a:t>MODEL BUILDING</a:t>
            </a:r>
            <a:endParaRPr>
              <a:latin typeface="Arial"/>
              <a:ea typeface="Arial"/>
              <a:cs typeface="Arial"/>
              <a:sym typeface="Arial"/>
            </a:endParaRPr>
          </a:p>
        </p:txBody>
      </p:sp>
      <p:sp>
        <p:nvSpPr>
          <p:cNvPr id="526" name="Google Shape;526;p57"/>
          <p:cNvSpPr txBox="1">
            <a:spLocks noGrp="1"/>
          </p:cNvSpPr>
          <p:nvPr>
            <p:ph type="body" idx="4294967295"/>
          </p:nvPr>
        </p:nvSpPr>
        <p:spPr>
          <a:xfrm>
            <a:off x="634481" y="1244128"/>
            <a:ext cx="8167200" cy="2934600"/>
          </a:xfrm>
          <a:prstGeom prst="rect">
            <a:avLst/>
          </a:prstGeom>
          <a:noFill/>
          <a:ln>
            <a:noFill/>
          </a:ln>
        </p:spPr>
        <p:txBody>
          <a:bodyPr spcFirstLastPara="1" wrap="square" lIns="68575" tIns="34275" rIns="68575" bIns="34275" anchor="t" anchorCtr="0">
            <a:noAutofit/>
          </a:bodyPr>
          <a:lstStyle/>
          <a:p>
            <a:pPr marL="342900" lvl="0" indent="-279400" algn="l" rtl="0">
              <a:lnSpc>
                <a:spcPct val="100000"/>
              </a:lnSpc>
              <a:spcBef>
                <a:spcPts val="0"/>
              </a:spcBef>
              <a:spcAft>
                <a:spcPts val="0"/>
              </a:spcAft>
              <a:buSzPts val="1800"/>
              <a:buChar char="●"/>
            </a:pPr>
            <a:r>
              <a:rPr lang="en" sz="1800" b="1"/>
              <a:t>Used models:</a:t>
            </a:r>
            <a:r>
              <a:rPr lang="en" sz="1800"/>
              <a:t> Random Forest, XGBoost, LightGBM, CatBoost, ADABoost, Gradient Boost</a:t>
            </a:r>
            <a:endParaRPr sz="1800"/>
          </a:p>
          <a:p>
            <a:pPr marL="342900" lvl="0" indent="0" algn="l" rtl="0">
              <a:lnSpc>
                <a:spcPct val="100000"/>
              </a:lnSpc>
              <a:spcBef>
                <a:spcPts val="0"/>
              </a:spcBef>
              <a:spcAft>
                <a:spcPts val="0"/>
              </a:spcAft>
              <a:buNone/>
            </a:pPr>
            <a:endParaRPr sz="1800"/>
          </a:p>
          <a:p>
            <a:pPr marL="342900" lvl="0" indent="-279400" algn="l" rtl="0">
              <a:lnSpc>
                <a:spcPct val="100000"/>
              </a:lnSpc>
              <a:spcBef>
                <a:spcPts val="0"/>
              </a:spcBef>
              <a:spcAft>
                <a:spcPts val="0"/>
              </a:spcAft>
              <a:buSzPts val="1800"/>
              <a:buChar char="●"/>
            </a:pPr>
            <a:r>
              <a:rPr lang="en" sz="1800" b="1"/>
              <a:t>Evaluated with metrics:</a:t>
            </a:r>
            <a:endParaRPr sz="1800" b="1"/>
          </a:p>
          <a:p>
            <a:pPr marL="685800" lvl="1" indent="-279400" algn="l" rtl="0">
              <a:lnSpc>
                <a:spcPct val="100000"/>
              </a:lnSpc>
              <a:spcBef>
                <a:spcPts val="0"/>
              </a:spcBef>
              <a:spcAft>
                <a:spcPts val="0"/>
              </a:spcAft>
              <a:buSzPts val="1800"/>
              <a:buChar char="•"/>
            </a:pPr>
            <a:r>
              <a:rPr lang="en" sz="1800" b="1">
                <a:solidFill>
                  <a:schemeClr val="dk2"/>
                </a:solidFill>
              </a:rPr>
              <a:t>Recall: </a:t>
            </a:r>
            <a:r>
              <a:rPr lang="en" sz="1800">
                <a:solidFill>
                  <a:schemeClr val="dk2"/>
                </a:solidFill>
              </a:rPr>
              <a:t>to measure how well the model detects actual frauds</a:t>
            </a:r>
            <a:endParaRPr sz="1800">
              <a:solidFill>
                <a:schemeClr val="dk2"/>
              </a:solidFill>
            </a:endParaRPr>
          </a:p>
          <a:p>
            <a:pPr marL="685800" lvl="1" indent="-279400" algn="l" rtl="0">
              <a:lnSpc>
                <a:spcPct val="100000"/>
              </a:lnSpc>
              <a:spcBef>
                <a:spcPts val="0"/>
              </a:spcBef>
              <a:spcAft>
                <a:spcPts val="0"/>
              </a:spcAft>
              <a:buSzPts val="1800"/>
              <a:buChar char="•"/>
            </a:pPr>
            <a:r>
              <a:rPr lang="en" sz="1800" b="1"/>
              <a:t>F1 Score: </a:t>
            </a:r>
            <a:r>
              <a:rPr lang="en" sz="1800"/>
              <a:t>which balances precision and recall for fraud detection</a:t>
            </a:r>
            <a:endParaRPr sz="1800"/>
          </a:p>
          <a:p>
            <a:pPr marL="685800" lvl="1" indent="-279400" algn="l" rtl="0">
              <a:lnSpc>
                <a:spcPct val="100000"/>
              </a:lnSpc>
              <a:spcBef>
                <a:spcPts val="0"/>
              </a:spcBef>
              <a:spcAft>
                <a:spcPts val="0"/>
              </a:spcAft>
              <a:buSzPts val="1800"/>
              <a:buChar char="•"/>
            </a:pPr>
            <a:r>
              <a:rPr lang="en" sz="1800" b="1">
                <a:solidFill>
                  <a:schemeClr val="dk2"/>
                </a:solidFill>
              </a:rPr>
              <a:t>Accuracy (Generalisation): </a:t>
            </a:r>
            <a:r>
              <a:rPr lang="en" sz="1800">
                <a:solidFill>
                  <a:schemeClr val="dk2"/>
                </a:solidFill>
              </a:rPr>
              <a:t>to assess overall performance and generalization to unseen data</a:t>
            </a:r>
            <a:endParaRPr sz="1800"/>
          </a:p>
          <a:p>
            <a:pPr marL="342900" lvl="0" indent="0" algn="l" rtl="0">
              <a:lnSpc>
                <a:spcPct val="100000"/>
              </a:lnSpc>
              <a:spcBef>
                <a:spcPts val="0"/>
              </a:spcBef>
              <a:spcAft>
                <a:spcPts val="0"/>
              </a:spcAft>
              <a:buSzPts val="1500"/>
              <a:buNone/>
            </a:pPr>
            <a:endParaRPr sz="1500"/>
          </a:p>
          <a:p>
            <a:pPr marL="0" lvl="0" indent="0" algn="l" rtl="0">
              <a:lnSpc>
                <a:spcPct val="100000"/>
              </a:lnSpc>
              <a:spcBef>
                <a:spcPts val="0"/>
              </a:spcBef>
              <a:spcAft>
                <a:spcPts val="0"/>
              </a:spcAft>
              <a:buClr>
                <a:schemeClr val="accent6"/>
              </a:buClr>
              <a:buSzPts val="1100"/>
              <a:buNone/>
            </a:pPr>
            <a:endParaRPr sz="15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8"/>
          <p:cNvSpPr txBox="1"/>
          <p:nvPr/>
        </p:nvSpPr>
        <p:spPr>
          <a:xfrm>
            <a:off x="262175" y="961275"/>
            <a:ext cx="8614200" cy="410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800" b="1">
                <a:solidFill>
                  <a:schemeClr val="dk1"/>
                </a:solidFill>
              </a:rPr>
              <a:t>Artificial Neural Networks (ANNs)</a:t>
            </a:r>
            <a:r>
              <a:rPr lang="en" sz="1800">
                <a:solidFill>
                  <a:schemeClr val="dk1"/>
                </a:solidFill>
              </a:rPr>
              <a:t> using various </a:t>
            </a:r>
            <a:r>
              <a:rPr lang="en" sz="1800" b="1">
                <a:solidFill>
                  <a:schemeClr val="dk1"/>
                </a:solidFill>
              </a:rPr>
              <a:t>hyperparameter tuning strategies</a:t>
            </a:r>
            <a:r>
              <a:rPr lang="en" sz="1800">
                <a:solidFill>
                  <a:schemeClr val="dk1"/>
                </a:solidFill>
              </a:rPr>
              <a:t>, including:</a:t>
            </a:r>
            <a:endParaRPr sz="1800">
              <a:solidFill>
                <a:schemeClr val="dk1"/>
              </a:solidFill>
            </a:endParaRPr>
          </a:p>
          <a:p>
            <a:pPr marL="457200" lvl="0" indent="-342900" algn="l" rtl="0">
              <a:lnSpc>
                <a:spcPct val="115000"/>
              </a:lnSpc>
              <a:spcBef>
                <a:spcPts val="1200"/>
              </a:spcBef>
              <a:spcAft>
                <a:spcPts val="0"/>
              </a:spcAft>
              <a:buClr>
                <a:schemeClr val="dk1"/>
              </a:buClr>
              <a:buSzPts val="1800"/>
              <a:buChar char="●"/>
            </a:pPr>
            <a:r>
              <a:rPr lang="en" sz="1800">
                <a:solidFill>
                  <a:schemeClr val="dk1"/>
                </a:solidFill>
              </a:rPr>
              <a:t>Adding </a:t>
            </a:r>
            <a:r>
              <a:rPr lang="en" sz="1800" b="1">
                <a:solidFill>
                  <a:schemeClr val="dk1"/>
                </a:solidFill>
              </a:rPr>
              <a:t>batch normalization</a:t>
            </a:r>
            <a:r>
              <a:rPr lang="en" sz="1800">
                <a:solidFill>
                  <a:schemeClr val="dk1"/>
                </a:solidFill>
              </a:rPr>
              <a:t> and </a:t>
            </a:r>
            <a:r>
              <a:rPr lang="en" sz="1800" b="1">
                <a:solidFill>
                  <a:schemeClr val="dk1"/>
                </a:solidFill>
              </a:rPr>
              <a:t>dropout layers</a:t>
            </a:r>
            <a:endParaRPr sz="1800" b="1">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Adjusting </a:t>
            </a:r>
            <a:r>
              <a:rPr lang="en" sz="1800" b="1">
                <a:solidFill>
                  <a:schemeClr val="dk1"/>
                </a:solidFill>
              </a:rPr>
              <a:t>% of Dropout Layers for regularisation / preventing our model from overfitting</a:t>
            </a:r>
            <a:endParaRPr sz="1800" b="1">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Testing different </a:t>
            </a:r>
            <a:r>
              <a:rPr lang="en" sz="1800" b="1">
                <a:solidFill>
                  <a:schemeClr val="dk1"/>
                </a:solidFill>
              </a:rPr>
              <a:t>optimizers</a:t>
            </a:r>
            <a:r>
              <a:rPr lang="en" sz="1800">
                <a:solidFill>
                  <a:schemeClr val="dk1"/>
                </a:solidFill>
              </a:rPr>
              <a:t> and </a:t>
            </a:r>
            <a:r>
              <a:rPr lang="en" sz="1800" b="1">
                <a:solidFill>
                  <a:schemeClr val="dk1"/>
                </a:solidFill>
              </a:rPr>
              <a:t>activation functions</a:t>
            </a:r>
            <a:br>
              <a:rPr lang="en" sz="1800" b="1">
                <a:solidFill>
                  <a:schemeClr val="dk1"/>
                </a:solidFill>
              </a:rPr>
            </a:br>
            <a:endParaRPr sz="1800" b="1">
              <a:solidFill>
                <a:schemeClr val="dk1"/>
              </a:solidFill>
            </a:endParaRPr>
          </a:p>
          <a:p>
            <a:pPr marL="0" lvl="0" indent="0" algn="l" rtl="0">
              <a:lnSpc>
                <a:spcPct val="115000"/>
              </a:lnSpc>
              <a:spcBef>
                <a:spcPts val="1200"/>
              </a:spcBef>
              <a:spcAft>
                <a:spcPts val="0"/>
              </a:spcAft>
              <a:buNone/>
            </a:pPr>
            <a:r>
              <a:rPr lang="en" sz="1800" b="1">
                <a:solidFill>
                  <a:schemeClr val="dk1"/>
                </a:solidFill>
              </a:rPr>
              <a:t>CONCLUSION: </a:t>
            </a:r>
            <a:endParaRPr sz="1800" b="1">
              <a:solidFill>
                <a:schemeClr val="dk1"/>
              </a:solidFill>
            </a:endParaRPr>
          </a:p>
          <a:p>
            <a:pPr marL="457200" lvl="0" indent="-342900" algn="l" rtl="0">
              <a:lnSpc>
                <a:spcPct val="115000"/>
              </a:lnSpc>
              <a:spcBef>
                <a:spcPts val="1200"/>
              </a:spcBef>
              <a:spcAft>
                <a:spcPts val="0"/>
              </a:spcAft>
              <a:buClr>
                <a:schemeClr val="dk1"/>
              </a:buClr>
              <a:buSzPts val="1800"/>
              <a:buChar char="●"/>
            </a:pPr>
            <a:r>
              <a:rPr lang="en" sz="1800">
                <a:solidFill>
                  <a:schemeClr val="dk1"/>
                </a:solidFill>
              </a:rPr>
              <a:t>Despite extensive tuning, the model achieved a maximum of 97% accuracy &amp; recall</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Underperformed Baseline Model.</a:t>
            </a:r>
            <a:endParaRPr sz="1800">
              <a:solidFill>
                <a:schemeClr val="dk1"/>
              </a:solidFill>
            </a:endParaRPr>
          </a:p>
        </p:txBody>
      </p:sp>
      <p:sp>
        <p:nvSpPr>
          <p:cNvPr id="532" name="Google Shape;532;p58"/>
          <p:cNvSpPr txBox="1"/>
          <p:nvPr/>
        </p:nvSpPr>
        <p:spPr>
          <a:xfrm>
            <a:off x="210300" y="124850"/>
            <a:ext cx="8770500" cy="641700"/>
          </a:xfrm>
          <a:prstGeom prst="rect">
            <a:avLst/>
          </a:prstGeom>
          <a:solidFill>
            <a:schemeClr val="accent4"/>
          </a:solid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3300" b="1">
                <a:solidFill>
                  <a:schemeClr val="dk2"/>
                </a:solidFill>
              </a:rPr>
              <a:t>NEURAL NETWORK MODELING INSIGHTS</a:t>
            </a:r>
            <a:endParaRPr sz="3300" b="1">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2"/>
          <p:cNvSpPr txBox="1">
            <a:spLocks noGrp="1"/>
          </p:cNvSpPr>
          <p:nvPr>
            <p:ph type="title"/>
          </p:nvPr>
        </p:nvSpPr>
        <p:spPr>
          <a:xfrm>
            <a:off x="269250" y="105575"/>
            <a:ext cx="4257900" cy="735600"/>
          </a:xfrm>
          <a:prstGeom prst="rect">
            <a:avLst/>
          </a:prstGeom>
          <a:solidFill>
            <a:schemeClr val="accent4"/>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accent6"/>
              </a:buClr>
              <a:buSzPts val="3300"/>
              <a:buFont typeface="Mate"/>
              <a:buNone/>
            </a:pPr>
            <a:r>
              <a:rPr lang="en">
                <a:latin typeface="Arial"/>
                <a:ea typeface="Arial"/>
                <a:cs typeface="Arial"/>
                <a:sym typeface="Arial"/>
              </a:rPr>
              <a:t>INTRODUCTION</a:t>
            </a:r>
            <a:endParaRPr>
              <a:latin typeface="Arial"/>
              <a:ea typeface="Arial"/>
              <a:cs typeface="Arial"/>
              <a:sym typeface="Arial"/>
            </a:endParaRPr>
          </a:p>
        </p:txBody>
      </p:sp>
      <p:sp>
        <p:nvSpPr>
          <p:cNvPr id="312" name="Google Shape;312;p32"/>
          <p:cNvSpPr txBox="1">
            <a:spLocks noGrp="1"/>
          </p:cNvSpPr>
          <p:nvPr>
            <p:ph type="body" idx="1"/>
          </p:nvPr>
        </p:nvSpPr>
        <p:spPr>
          <a:xfrm>
            <a:off x="269250" y="950338"/>
            <a:ext cx="4724400" cy="34518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None/>
            </a:pPr>
            <a:r>
              <a:rPr lang="en" sz="1700" b="1"/>
              <a:t>Background &amp; Objective</a:t>
            </a:r>
            <a:r>
              <a:rPr lang="en" sz="1700"/>
              <a:t>:</a:t>
            </a:r>
            <a:endParaRPr sz="1700"/>
          </a:p>
          <a:p>
            <a:pPr marL="215900" lvl="0" indent="-209550" algn="l" rtl="0">
              <a:lnSpc>
                <a:spcPct val="100000"/>
              </a:lnSpc>
              <a:spcBef>
                <a:spcPts val="0"/>
              </a:spcBef>
              <a:spcAft>
                <a:spcPts val="0"/>
              </a:spcAft>
              <a:buClr>
                <a:schemeClr val="accent6"/>
              </a:buClr>
              <a:buSzPts val="1700"/>
              <a:buFont typeface="Arial"/>
              <a:buChar char="•"/>
            </a:pPr>
            <a:r>
              <a:rPr lang="en" sz="1700"/>
              <a:t>A large transactional dataset from retail business</a:t>
            </a:r>
            <a:endParaRPr sz="1700"/>
          </a:p>
          <a:p>
            <a:pPr marL="215900" lvl="0" indent="-209550" algn="l" rtl="0">
              <a:lnSpc>
                <a:spcPct val="100000"/>
              </a:lnSpc>
              <a:spcBef>
                <a:spcPts val="0"/>
              </a:spcBef>
              <a:spcAft>
                <a:spcPts val="0"/>
              </a:spcAft>
              <a:buClr>
                <a:schemeClr val="accent6"/>
              </a:buClr>
              <a:buSzPts val="1700"/>
              <a:buFont typeface="Arial"/>
              <a:buChar char="•"/>
            </a:pPr>
            <a:r>
              <a:rPr lang="en" sz="1700"/>
              <a:t>Customer behavior</a:t>
            </a:r>
            <a:endParaRPr sz="1700"/>
          </a:p>
          <a:p>
            <a:pPr marL="215900" lvl="0" indent="-209550" algn="l" rtl="0">
              <a:lnSpc>
                <a:spcPct val="100000"/>
              </a:lnSpc>
              <a:spcBef>
                <a:spcPts val="0"/>
              </a:spcBef>
              <a:spcAft>
                <a:spcPts val="0"/>
              </a:spcAft>
              <a:buClr>
                <a:schemeClr val="accent6"/>
              </a:buClr>
              <a:buSzPts val="1700"/>
              <a:buFont typeface="Arial"/>
              <a:buChar char="•"/>
            </a:pPr>
            <a:r>
              <a:rPr lang="en" sz="1700"/>
              <a:t>Fraudulent activities</a:t>
            </a:r>
            <a:endParaRPr sz="1700"/>
          </a:p>
          <a:p>
            <a:pPr marL="215900" lvl="0" indent="-209550" algn="l" rtl="0">
              <a:lnSpc>
                <a:spcPct val="100000"/>
              </a:lnSpc>
              <a:spcBef>
                <a:spcPts val="0"/>
              </a:spcBef>
              <a:spcAft>
                <a:spcPts val="0"/>
              </a:spcAft>
              <a:buClr>
                <a:schemeClr val="accent6"/>
              </a:buClr>
              <a:buSzPts val="1700"/>
              <a:buFont typeface="Arial"/>
              <a:buChar char="•"/>
            </a:pPr>
            <a:r>
              <a:rPr lang="en" sz="1700"/>
              <a:t>Sales trends</a:t>
            </a:r>
            <a:endParaRPr sz="1700"/>
          </a:p>
          <a:p>
            <a:pPr marL="215900" lvl="0" indent="-209550" algn="l" rtl="0">
              <a:lnSpc>
                <a:spcPct val="100000"/>
              </a:lnSpc>
              <a:spcBef>
                <a:spcPts val="0"/>
              </a:spcBef>
              <a:spcAft>
                <a:spcPts val="0"/>
              </a:spcAft>
              <a:buClr>
                <a:schemeClr val="accent6"/>
              </a:buClr>
              <a:buSzPts val="1700"/>
              <a:buFont typeface="Arial"/>
              <a:buChar char="•"/>
            </a:pPr>
            <a:r>
              <a:rPr lang="en" sz="1700"/>
              <a:t>Statistical analysis and machine learning techniques.</a:t>
            </a:r>
            <a:endParaRPr sz="1700"/>
          </a:p>
          <a:p>
            <a:pPr marL="342900" lvl="0" indent="0" algn="l" rtl="0">
              <a:lnSpc>
                <a:spcPct val="100000"/>
              </a:lnSpc>
              <a:spcBef>
                <a:spcPts val="0"/>
              </a:spcBef>
              <a:spcAft>
                <a:spcPts val="0"/>
              </a:spcAft>
              <a:buNone/>
            </a:pPr>
            <a:endParaRPr sz="1700"/>
          </a:p>
          <a:p>
            <a:pPr marL="0" lvl="0" indent="0" algn="l" rtl="0">
              <a:lnSpc>
                <a:spcPct val="100000"/>
              </a:lnSpc>
              <a:spcBef>
                <a:spcPts val="0"/>
              </a:spcBef>
              <a:spcAft>
                <a:spcPts val="0"/>
              </a:spcAft>
              <a:buNone/>
            </a:pPr>
            <a:r>
              <a:rPr lang="en" sz="1700" b="1"/>
              <a:t>Expected Outcome</a:t>
            </a:r>
            <a:r>
              <a:rPr lang="en" sz="1700"/>
              <a:t>:</a:t>
            </a:r>
            <a:endParaRPr sz="1700"/>
          </a:p>
          <a:p>
            <a:pPr marL="215900" lvl="0" indent="-209550" algn="l" rtl="0">
              <a:lnSpc>
                <a:spcPct val="100000"/>
              </a:lnSpc>
              <a:spcBef>
                <a:spcPts val="0"/>
              </a:spcBef>
              <a:spcAft>
                <a:spcPts val="0"/>
              </a:spcAft>
              <a:buClr>
                <a:schemeClr val="accent6"/>
              </a:buClr>
              <a:buSzPts val="1700"/>
              <a:buFont typeface="Arial"/>
              <a:buChar char="•"/>
            </a:pPr>
            <a:r>
              <a:rPr lang="en" sz="1700"/>
              <a:t>Targeted marketing for each segment</a:t>
            </a:r>
            <a:endParaRPr sz="1700"/>
          </a:p>
          <a:p>
            <a:pPr marL="215900" lvl="0" indent="-209550" algn="l" rtl="0">
              <a:lnSpc>
                <a:spcPct val="100000"/>
              </a:lnSpc>
              <a:spcBef>
                <a:spcPts val="0"/>
              </a:spcBef>
              <a:spcAft>
                <a:spcPts val="0"/>
              </a:spcAft>
              <a:buClr>
                <a:schemeClr val="accent6"/>
              </a:buClr>
              <a:buSzPts val="1700"/>
              <a:buFont typeface="Arial"/>
              <a:buChar char="•"/>
            </a:pPr>
            <a:r>
              <a:rPr lang="en" sz="1700"/>
              <a:t>Fraud prevention strategies</a:t>
            </a:r>
            <a:endParaRPr sz="1700"/>
          </a:p>
          <a:p>
            <a:pPr marL="215900" lvl="0" indent="-209550" algn="l" rtl="0">
              <a:lnSpc>
                <a:spcPct val="100000"/>
              </a:lnSpc>
              <a:spcBef>
                <a:spcPts val="0"/>
              </a:spcBef>
              <a:spcAft>
                <a:spcPts val="0"/>
              </a:spcAft>
              <a:buClr>
                <a:schemeClr val="accent6"/>
              </a:buClr>
              <a:buSzPts val="1700"/>
              <a:buFont typeface="Arial"/>
              <a:buChar char="•"/>
            </a:pPr>
            <a:r>
              <a:rPr lang="en" sz="1700"/>
              <a:t>Accurate sales forecasting</a:t>
            </a:r>
            <a:endParaRPr sz="1700"/>
          </a:p>
          <a:p>
            <a:pPr marL="215900" lvl="0" indent="-209550" algn="l" rtl="0">
              <a:lnSpc>
                <a:spcPct val="100000"/>
              </a:lnSpc>
              <a:spcBef>
                <a:spcPts val="0"/>
              </a:spcBef>
              <a:spcAft>
                <a:spcPts val="0"/>
              </a:spcAft>
              <a:buClr>
                <a:schemeClr val="accent6"/>
              </a:buClr>
              <a:buSzPts val="1700"/>
              <a:buFont typeface="Arial"/>
              <a:buChar char="•"/>
            </a:pPr>
            <a:r>
              <a:rPr lang="en" sz="1700"/>
              <a:t>Support data-driven decision-making in operations, finance, and customer relations.</a:t>
            </a:r>
            <a:endParaRPr sz="1700"/>
          </a:p>
          <a:p>
            <a:pPr marL="0" lvl="0" indent="0" algn="l" rtl="0">
              <a:lnSpc>
                <a:spcPct val="100000"/>
              </a:lnSpc>
              <a:spcBef>
                <a:spcPts val="800"/>
              </a:spcBef>
              <a:spcAft>
                <a:spcPts val="0"/>
              </a:spcAft>
              <a:buClr>
                <a:schemeClr val="accent6"/>
              </a:buClr>
              <a:buSzPts val="1500"/>
              <a:buNone/>
            </a:pPr>
            <a:endParaRPr sz="1500"/>
          </a:p>
          <a:p>
            <a:pPr marL="0" lvl="0" indent="0" algn="l" rtl="0">
              <a:lnSpc>
                <a:spcPct val="100000"/>
              </a:lnSpc>
              <a:spcBef>
                <a:spcPts val="800"/>
              </a:spcBef>
              <a:spcAft>
                <a:spcPts val="0"/>
              </a:spcAft>
              <a:buClr>
                <a:schemeClr val="accent6"/>
              </a:buClr>
              <a:buSzPts val="1100"/>
              <a:buNone/>
            </a:pPr>
            <a:endParaRPr/>
          </a:p>
          <a:p>
            <a:pPr marL="0" lvl="0" indent="0" algn="l" rtl="0">
              <a:lnSpc>
                <a:spcPct val="100000"/>
              </a:lnSpc>
              <a:spcBef>
                <a:spcPts val="800"/>
              </a:spcBef>
              <a:spcAft>
                <a:spcPts val="0"/>
              </a:spcAft>
              <a:buClr>
                <a:schemeClr val="accent6"/>
              </a:buClr>
              <a:buSzPts val="1100"/>
              <a:buNone/>
            </a:pPr>
            <a:endParaRPr/>
          </a:p>
        </p:txBody>
      </p:sp>
      <p:pic>
        <p:nvPicPr>
          <p:cNvPr id="313" name="Google Shape;313;p32" descr="People around a table on their laptops"/>
          <p:cNvPicPr preferRelativeResize="0">
            <a:picLocks noGrp="1"/>
          </p:cNvPicPr>
          <p:nvPr>
            <p:ph type="pic" idx="2"/>
          </p:nvPr>
        </p:nvPicPr>
        <p:blipFill rotWithShape="1">
          <a:blip r:embed="rId3">
            <a:alphaModFix/>
          </a:blip>
          <a:srcRect/>
          <a:stretch/>
        </p:blipFill>
        <p:spPr>
          <a:xfrm>
            <a:off x="5120644" y="0"/>
            <a:ext cx="4023357"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59"/>
          <p:cNvSpPr txBox="1">
            <a:spLocks noGrp="1"/>
          </p:cNvSpPr>
          <p:nvPr>
            <p:ph type="title"/>
          </p:nvPr>
        </p:nvSpPr>
        <p:spPr>
          <a:xfrm>
            <a:off x="440400" y="222652"/>
            <a:ext cx="8167200" cy="536700"/>
          </a:xfrm>
          <a:prstGeom prst="rect">
            <a:avLst/>
          </a:prstGeom>
          <a:solidFill>
            <a:schemeClr val="accent4"/>
          </a:solid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accent6"/>
              </a:buClr>
              <a:buSzPts val="3300"/>
              <a:buFont typeface="Mate"/>
              <a:buNone/>
            </a:pPr>
            <a:r>
              <a:rPr lang="en">
                <a:latin typeface="Arial"/>
                <a:ea typeface="Arial"/>
                <a:cs typeface="Arial"/>
                <a:sym typeface="Arial"/>
              </a:rPr>
              <a:t>MODEL COMPARISON</a:t>
            </a:r>
            <a:endParaRPr>
              <a:latin typeface="Arial"/>
              <a:ea typeface="Arial"/>
              <a:cs typeface="Arial"/>
              <a:sym typeface="Arial"/>
            </a:endParaRPr>
          </a:p>
        </p:txBody>
      </p:sp>
      <p:graphicFrame>
        <p:nvGraphicFramePr>
          <p:cNvPr id="539" name="Google Shape;539;p59"/>
          <p:cNvGraphicFramePr/>
          <p:nvPr/>
        </p:nvGraphicFramePr>
        <p:xfrm>
          <a:off x="1859250" y="1125675"/>
          <a:ext cx="3000000" cy="3000000"/>
        </p:xfrm>
        <a:graphic>
          <a:graphicData uri="http://schemas.openxmlformats.org/drawingml/2006/table">
            <a:tbl>
              <a:tblPr>
                <a:noFill/>
                <a:tableStyleId>{A2612BC3-19C0-42E5-9707-181213E0EEF0}</a:tableStyleId>
              </a:tblPr>
              <a:tblGrid>
                <a:gridCol w="1246100">
                  <a:extLst>
                    <a:ext uri="{9D8B030D-6E8A-4147-A177-3AD203B41FA5}">
                      <a16:colId xmlns:a16="http://schemas.microsoft.com/office/drawing/2014/main" val="20000"/>
                    </a:ext>
                  </a:extLst>
                </a:gridCol>
                <a:gridCol w="827050">
                  <a:extLst>
                    <a:ext uri="{9D8B030D-6E8A-4147-A177-3AD203B41FA5}">
                      <a16:colId xmlns:a16="http://schemas.microsoft.com/office/drawing/2014/main" val="20001"/>
                    </a:ext>
                  </a:extLst>
                </a:gridCol>
                <a:gridCol w="871175">
                  <a:extLst>
                    <a:ext uri="{9D8B030D-6E8A-4147-A177-3AD203B41FA5}">
                      <a16:colId xmlns:a16="http://schemas.microsoft.com/office/drawing/2014/main" val="20002"/>
                    </a:ext>
                  </a:extLst>
                </a:gridCol>
                <a:gridCol w="1091725">
                  <a:extLst>
                    <a:ext uri="{9D8B030D-6E8A-4147-A177-3AD203B41FA5}">
                      <a16:colId xmlns:a16="http://schemas.microsoft.com/office/drawing/2014/main" val="20003"/>
                    </a:ext>
                  </a:extLst>
                </a:gridCol>
                <a:gridCol w="816025">
                  <a:extLst>
                    <a:ext uri="{9D8B030D-6E8A-4147-A177-3AD203B41FA5}">
                      <a16:colId xmlns:a16="http://schemas.microsoft.com/office/drawing/2014/main" val="20004"/>
                    </a:ext>
                  </a:extLst>
                </a:gridCol>
                <a:gridCol w="573425">
                  <a:extLst>
                    <a:ext uri="{9D8B030D-6E8A-4147-A177-3AD203B41FA5}">
                      <a16:colId xmlns:a16="http://schemas.microsoft.com/office/drawing/2014/main" val="20005"/>
                    </a:ext>
                  </a:extLst>
                </a:gridCol>
              </a:tblGrid>
              <a:tr h="598050">
                <a:tc>
                  <a:txBody>
                    <a:bodyPr/>
                    <a:lstStyle/>
                    <a:p>
                      <a:pPr marL="0" lvl="0" indent="0" algn="ctr" rtl="0">
                        <a:spcBef>
                          <a:spcPts val="0"/>
                        </a:spcBef>
                        <a:spcAft>
                          <a:spcPts val="0"/>
                        </a:spcAft>
                        <a:buNone/>
                      </a:pPr>
                      <a:r>
                        <a:rPr lang="en" sz="1200" b="1"/>
                        <a:t>Model</a:t>
                      </a:r>
                      <a:endParaRPr sz="1200" b="1"/>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t>Accuracy</a:t>
                      </a:r>
                      <a:endParaRPr sz="1200" b="1"/>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t>ROC-AUC</a:t>
                      </a:r>
                      <a:endParaRPr sz="1200" b="1"/>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t>Precision </a:t>
                      </a:r>
                      <a:endParaRPr sz="1200" b="1"/>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t>Recall </a:t>
                      </a:r>
                      <a:endParaRPr sz="1200" b="1"/>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AF2D0"/>
                    </a:solidFill>
                  </a:tcPr>
                </a:tc>
                <a:tc>
                  <a:txBody>
                    <a:bodyPr/>
                    <a:lstStyle/>
                    <a:p>
                      <a:pPr marL="0" lvl="0" indent="0" algn="ctr" rtl="0">
                        <a:spcBef>
                          <a:spcPts val="0"/>
                        </a:spcBef>
                        <a:spcAft>
                          <a:spcPts val="0"/>
                        </a:spcAft>
                        <a:buNone/>
                      </a:pPr>
                      <a:r>
                        <a:rPr lang="en" sz="1200" b="1"/>
                        <a:t>F1 </a:t>
                      </a:r>
                      <a:endParaRPr sz="1200" b="1"/>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AF2D0"/>
                    </a:solidFill>
                  </a:tcPr>
                </a:tc>
                <a:extLst>
                  <a:ext uri="{0D108BD9-81ED-4DB2-BD59-A6C34878D82A}">
                    <a16:rowId xmlns:a16="http://schemas.microsoft.com/office/drawing/2014/main" val="10000"/>
                  </a:ext>
                </a:extLst>
              </a:tr>
              <a:tr h="658700">
                <a:tc>
                  <a:txBody>
                    <a:bodyPr/>
                    <a:lstStyle/>
                    <a:p>
                      <a:pPr marL="0" lvl="0" indent="0" algn="ctr" rtl="0">
                        <a:spcBef>
                          <a:spcPts val="0"/>
                        </a:spcBef>
                        <a:spcAft>
                          <a:spcPts val="0"/>
                        </a:spcAft>
                        <a:buNone/>
                      </a:pPr>
                      <a:r>
                        <a:rPr lang="en" sz="1200"/>
                        <a:t>Random Forest</a:t>
                      </a:r>
                      <a:endParaRPr sz="1200"/>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0.9849</a:t>
                      </a:r>
                      <a:endParaRPr sz="1200"/>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0.9873</a:t>
                      </a:r>
                      <a:endParaRPr sz="1200"/>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0.9898</a:t>
                      </a:r>
                      <a:endParaRPr sz="1200"/>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0.9948</a:t>
                      </a:r>
                      <a:endParaRPr sz="1200"/>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AF2D0"/>
                    </a:solidFill>
                  </a:tcPr>
                </a:tc>
                <a:tc>
                  <a:txBody>
                    <a:bodyPr/>
                    <a:lstStyle/>
                    <a:p>
                      <a:pPr marL="0" lvl="0" indent="0" algn="ctr" rtl="0">
                        <a:lnSpc>
                          <a:spcPct val="115000"/>
                        </a:lnSpc>
                        <a:spcBef>
                          <a:spcPts val="0"/>
                        </a:spcBef>
                        <a:spcAft>
                          <a:spcPts val="0"/>
                        </a:spcAft>
                        <a:buNone/>
                      </a:pPr>
                      <a:r>
                        <a:rPr lang="en" sz="1200"/>
                        <a:t>0.9923</a:t>
                      </a:r>
                      <a:endParaRPr sz="1200"/>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AF2D0"/>
                    </a:solidFill>
                  </a:tcPr>
                </a:tc>
                <a:extLst>
                  <a:ext uri="{0D108BD9-81ED-4DB2-BD59-A6C34878D82A}">
                    <a16:rowId xmlns:a16="http://schemas.microsoft.com/office/drawing/2014/main" val="10001"/>
                  </a:ext>
                </a:extLst>
              </a:tr>
              <a:tr h="658700">
                <a:tc>
                  <a:txBody>
                    <a:bodyPr/>
                    <a:lstStyle/>
                    <a:p>
                      <a:pPr marL="0" lvl="0" indent="0" algn="ctr" rtl="0">
                        <a:spcBef>
                          <a:spcPts val="0"/>
                        </a:spcBef>
                        <a:spcAft>
                          <a:spcPts val="0"/>
                        </a:spcAft>
                        <a:buNone/>
                      </a:pPr>
                      <a:r>
                        <a:rPr lang="en" sz="1200"/>
                        <a:t>CatBoost</a:t>
                      </a:r>
                      <a:endParaRPr sz="1200"/>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0.9875</a:t>
                      </a:r>
                      <a:endParaRPr sz="1200"/>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0.9895</a:t>
                      </a:r>
                      <a:endParaRPr sz="1200"/>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0.991</a:t>
                      </a:r>
                      <a:endParaRPr sz="1200"/>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t>0.9962</a:t>
                      </a:r>
                      <a:endParaRPr sz="1200" b="1"/>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AF2D0"/>
                    </a:solidFill>
                  </a:tcPr>
                </a:tc>
                <a:tc>
                  <a:txBody>
                    <a:bodyPr/>
                    <a:lstStyle/>
                    <a:p>
                      <a:pPr marL="0" lvl="0" indent="0" algn="ctr" rtl="0">
                        <a:lnSpc>
                          <a:spcPct val="115000"/>
                        </a:lnSpc>
                        <a:spcBef>
                          <a:spcPts val="0"/>
                        </a:spcBef>
                        <a:spcAft>
                          <a:spcPts val="0"/>
                        </a:spcAft>
                        <a:buNone/>
                      </a:pPr>
                      <a:r>
                        <a:rPr lang="en" sz="1200"/>
                        <a:t>0.9936</a:t>
                      </a:r>
                      <a:endParaRPr sz="1200"/>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AF2D0"/>
                    </a:solidFill>
                  </a:tcPr>
                </a:tc>
                <a:extLst>
                  <a:ext uri="{0D108BD9-81ED-4DB2-BD59-A6C34878D82A}">
                    <a16:rowId xmlns:a16="http://schemas.microsoft.com/office/drawing/2014/main" val="10002"/>
                  </a:ext>
                </a:extLst>
              </a:tr>
              <a:tr h="658700">
                <a:tc>
                  <a:txBody>
                    <a:bodyPr/>
                    <a:lstStyle/>
                    <a:p>
                      <a:pPr marL="0" lvl="0" indent="0" algn="ctr" rtl="0">
                        <a:spcBef>
                          <a:spcPts val="0"/>
                        </a:spcBef>
                        <a:spcAft>
                          <a:spcPts val="0"/>
                        </a:spcAft>
                        <a:buNone/>
                      </a:pPr>
                      <a:r>
                        <a:rPr lang="en" sz="1200"/>
                        <a:t>ANN</a:t>
                      </a:r>
                      <a:endParaRPr sz="1200"/>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0.9531</a:t>
                      </a:r>
                      <a:endParaRPr sz="1200"/>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0.9751</a:t>
                      </a:r>
                      <a:endParaRPr sz="1200"/>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a:t>
                      </a:r>
                      <a:endParaRPr sz="1200"/>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0.96</a:t>
                      </a:r>
                      <a:endParaRPr sz="1200"/>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AF2D0"/>
                    </a:solidFill>
                  </a:tcPr>
                </a:tc>
                <a:tc>
                  <a:txBody>
                    <a:bodyPr/>
                    <a:lstStyle/>
                    <a:p>
                      <a:pPr marL="0" lvl="0" indent="0" algn="ctr" rtl="0">
                        <a:lnSpc>
                          <a:spcPct val="115000"/>
                        </a:lnSpc>
                        <a:spcBef>
                          <a:spcPts val="0"/>
                        </a:spcBef>
                        <a:spcAft>
                          <a:spcPts val="0"/>
                        </a:spcAft>
                        <a:buNone/>
                      </a:pPr>
                      <a:r>
                        <a:rPr lang="en" sz="1200"/>
                        <a:t>0.98</a:t>
                      </a:r>
                      <a:endParaRPr sz="1200"/>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AF2D0"/>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0"/>
          <p:cNvSpPr txBox="1">
            <a:spLocks noGrp="1"/>
          </p:cNvSpPr>
          <p:nvPr>
            <p:ph type="title"/>
          </p:nvPr>
        </p:nvSpPr>
        <p:spPr>
          <a:xfrm>
            <a:off x="440400" y="197927"/>
            <a:ext cx="8167200" cy="561300"/>
          </a:xfrm>
          <a:prstGeom prst="rect">
            <a:avLst/>
          </a:prstGeom>
          <a:solidFill>
            <a:schemeClr val="accent4"/>
          </a:solid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accent6"/>
              </a:buClr>
              <a:buSzPts val="3300"/>
              <a:buFont typeface="Mate"/>
              <a:buNone/>
            </a:pPr>
            <a:r>
              <a:rPr lang="en">
                <a:latin typeface="Arial"/>
                <a:ea typeface="Arial"/>
                <a:cs typeface="Arial"/>
                <a:sym typeface="Arial"/>
              </a:rPr>
              <a:t>RESULTS &amp; EVALUATION</a:t>
            </a:r>
            <a:endParaRPr>
              <a:latin typeface="Arial"/>
              <a:ea typeface="Arial"/>
              <a:cs typeface="Arial"/>
              <a:sym typeface="Arial"/>
            </a:endParaRPr>
          </a:p>
        </p:txBody>
      </p:sp>
      <p:sp>
        <p:nvSpPr>
          <p:cNvPr id="546" name="Google Shape;546;p60"/>
          <p:cNvSpPr txBox="1">
            <a:spLocks noGrp="1"/>
          </p:cNvSpPr>
          <p:nvPr>
            <p:ph type="body" idx="4294967295"/>
          </p:nvPr>
        </p:nvSpPr>
        <p:spPr>
          <a:xfrm>
            <a:off x="626875" y="833874"/>
            <a:ext cx="8167200" cy="38976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None/>
            </a:pPr>
            <a:r>
              <a:rPr lang="en" sz="1800" b="1"/>
              <a:t>Recommendation</a:t>
            </a:r>
            <a:r>
              <a:rPr lang="en" sz="1800"/>
              <a:t>:</a:t>
            </a:r>
            <a:endParaRPr sz="1800"/>
          </a:p>
          <a:p>
            <a:pPr marL="0" lvl="0" indent="0" algn="l" rtl="0">
              <a:lnSpc>
                <a:spcPct val="100000"/>
              </a:lnSpc>
              <a:spcBef>
                <a:spcPts val="0"/>
              </a:spcBef>
              <a:spcAft>
                <a:spcPts val="0"/>
              </a:spcAft>
              <a:buNone/>
            </a:pPr>
            <a:endParaRPr sz="1800"/>
          </a:p>
          <a:p>
            <a:pPr marL="342900" lvl="0" indent="-279400" algn="l" rtl="0">
              <a:lnSpc>
                <a:spcPct val="100000"/>
              </a:lnSpc>
              <a:spcBef>
                <a:spcPts val="0"/>
              </a:spcBef>
              <a:spcAft>
                <a:spcPts val="0"/>
              </a:spcAft>
              <a:buSzPts val="1800"/>
              <a:buChar char="●"/>
            </a:pPr>
            <a:r>
              <a:rPr lang="en" sz="1800" b="1"/>
              <a:t>Best Overall: </a:t>
            </a:r>
            <a:endParaRPr sz="1800" b="1"/>
          </a:p>
          <a:p>
            <a:pPr marL="342900" lvl="0" indent="0" algn="l" rtl="0">
              <a:lnSpc>
                <a:spcPct val="100000"/>
              </a:lnSpc>
              <a:spcBef>
                <a:spcPts val="0"/>
              </a:spcBef>
              <a:spcAft>
                <a:spcPts val="0"/>
              </a:spcAft>
              <a:buNone/>
            </a:pPr>
            <a:r>
              <a:rPr lang="en" sz="1800"/>
              <a:t>CatBoost — it has the highest balance of precision, recall, and F1-score, with outstanding accuracy.</a:t>
            </a:r>
            <a:endParaRPr sz="1800"/>
          </a:p>
          <a:p>
            <a:pPr marL="0" lvl="0" indent="0" algn="l" rtl="0">
              <a:lnSpc>
                <a:spcPct val="100000"/>
              </a:lnSpc>
              <a:spcBef>
                <a:spcPts val="0"/>
              </a:spcBef>
              <a:spcAft>
                <a:spcPts val="0"/>
              </a:spcAft>
              <a:buNone/>
            </a:pPr>
            <a:endParaRPr sz="1800"/>
          </a:p>
          <a:p>
            <a:pPr marL="342900" lvl="0" indent="0" algn="l" rtl="0">
              <a:lnSpc>
                <a:spcPct val="100000"/>
              </a:lnSpc>
              <a:spcBef>
                <a:spcPts val="0"/>
              </a:spcBef>
              <a:spcAft>
                <a:spcPts val="0"/>
              </a:spcAft>
              <a:buNone/>
            </a:pPr>
            <a:endParaRPr sz="1800"/>
          </a:p>
          <a:p>
            <a:pPr marL="342900" lvl="0" indent="-279400" algn="l" rtl="0">
              <a:lnSpc>
                <a:spcPct val="100000"/>
              </a:lnSpc>
              <a:spcBef>
                <a:spcPts val="0"/>
              </a:spcBef>
              <a:spcAft>
                <a:spcPts val="0"/>
              </a:spcAft>
              <a:buSzPts val="1800"/>
              <a:buChar char="●"/>
            </a:pPr>
            <a:r>
              <a:rPr lang="en" sz="1800" b="1"/>
              <a:t>Best Business-Friendly Tradeoff: </a:t>
            </a:r>
            <a:endParaRPr sz="1800" b="1"/>
          </a:p>
          <a:p>
            <a:pPr marL="342900" lvl="0" indent="0" algn="l" rtl="0">
              <a:lnSpc>
                <a:spcPct val="100000"/>
              </a:lnSpc>
              <a:spcBef>
                <a:spcPts val="0"/>
              </a:spcBef>
              <a:spcAft>
                <a:spcPts val="0"/>
              </a:spcAft>
              <a:buNone/>
            </a:pPr>
            <a:r>
              <a:rPr lang="en" sz="1800"/>
              <a:t>Random Forest — if you want strong performance across all metrics with simplicity and interpretability.</a:t>
            </a:r>
            <a:endParaRPr sz="1800"/>
          </a:p>
          <a:p>
            <a:pPr marL="0" lvl="0" indent="0" algn="l" rtl="0">
              <a:lnSpc>
                <a:spcPct val="100000"/>
              </a:lnSpc>
              <a:spcBef>
                <a:spcPts val="0"/>
              </a:spcBef>
              <a:spcAft>
                <a:spcPts val="0"/>
              </a:spcAft>
              <a:buClr>
                <a:schemeClr val="accent6"/>
              </a:buClr>
              <a:buSzPts val="1100"/>
              <a:buNone/>
            </a:pPr>
            <a:endParaRPr sz="15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61"/>
          <p:cNvSpPr txBox="1">
            <a:spLocks noGrp="1"/>
          </p:cNvSpPr>
          <p:nvPr>
            <p:ph type="body" idx="1"/>
          </p:nvPr>
        </p:nvSpPr>
        <p:spPr>
          <a:xfrm>
            <a:off x="607950" y="2197375"/>
            <a:ext cx="1440600" cy="2603100"/>
          </a:xfrm>
          <a:prstGeom prst="rect">
            <a:avLst/>
          </a:prstGeom>
          <a:ln w="9525" cap="flat" cmpd="sng">
            <a:solidFill>
              <a:schemeClr val="accent4"/>
            </a:solidFill>
            <a:prstDash val="solid"/>
            <a:round/>
            <a:headEnd type="none" w="sm" len="sm"/>
            <a:tailEnd type="none" w="sm" len="sm"/>
          </a:ln>
        </p:spPr>
        <p:txBody>
          <a:bodyPr spcFirstLastPara="1" wrap="square" lIns="68575" tIns="164600" rIns="68575" bIns="34275" anchor="t" anchorCtr="0">
            <a:noAutofit/>
          </a:bodyPr>
          <a:lstStyle/>
          <a:p>
            <a:pPr marL="0" lvl="0" indent="0" algn="ctr" rtl="0">
              <a:spcBef>
                <a:spcPts val="0"/>
              </a:spcBef>
              <a:spcAft>
                <a:spcPts val="0"/>
              </a:spcAft>
              <a:buClr>
                <a:schemeClr val="dk1"/>
              </a:buClr>
              <a:buSzPts val="1100"/>
              <a:buFont typeface="Arial"/>
              <a:buNone/>
            </a:pPr>
            <a:r>
              <a:rPr lang="en" sz="1200" b="1">
                <a:solidFill>
                  <a:schemeClr val="dk2"/>
                </a:solidFill>
              </a:rPr>
              <a:t>Use the segmentation model results to develop dynamic marketing campaigns (e.g., loyalty rewards for high-value customers, incentives for low-frequency buyers).</a:t>
            </a:r>
            <a:endParaRPr/>
          </a:p>
        </p:txBody>
      </p:sp>
      <p:sp>
        <p:nvSpPr>
          <p:cNvPr id="552" name="Google Shape;552;p61"/>
          <p:cNvSpPr txBox="1">
            <a:spLocks noGrp="1"/>
          </p:cNvSpPr>
          <p:nvPr>
            <p:ph type="body" idx="2"/>
          </p:nvPr>
        </p:nvSpPr>
        <p:spPr>
          <a:xfrm>
            <a:off x="2250225" y="2197375"/>
            <a:ext cx="1399200" cy="2603100"/>
          </a:xfrm>
          <a:prstGeom prst="rect">
            <a:avLst/>
          </a:prstGeom>
          <a:ln w="9525" cap="flat" cmpd="sng">
            <a:solidFill>
              <a:schemeClr val="accent4"/>
            </a:solidFill>
            <a:prstDash val="solid"/>
            <a:round/>
            <a:headEnd type="none" w="sm" len="sm"/>
            <a:tailEnd type="none" w="sm" len="sm"/>
          </a:ln>
        </p:spPr>
        <p:txBody>
          <a:bodyPr spcFirstLastPara="1" wrap="square" lIns="68575" tIns="164600" rIns="68575" bIns="34275" anchor="t" anchorCtr="0">
            <a:noAutofit/>
          </a:bodyPr>
          <a:lstStyle/>
          <a:p>
            <a:pPr marL="0" lvl="0" indent="0" algn="ctr" rtl="0">
              <a:spcBef>
                <a:spcPts val="0"/>
              </a:spcBef>
              <a:spcAft>
                <a:spcPts val="0"/>
              </a:spcAft>
              <a:buClr>
                <a:schemeClr val="dk1"/>
              </a:buClr>
              <a:buSzPts val="1100"/>
              <a:buFont typeface="Arial"/>
              <a:buNone/>
            </a:pPr>
            <a:r>
              <a:rPr lang="en" sz="1200" b="1">
                <a:solidFill>
                  <a:schemeClr val="dk2"/>
                </a:solidFill>
              </a:rPr>
              <a:t>Deploy the fraud detection pipeline in real-time systems to flag suspicious transactions before they are processed, especially focusing on high-risk shipping types.</a:t>
            </a:r>
            <a:endParaRPr/>
          </a:p>
        </p:txBody>
      </p:sp>
      <p:sp>
        <p:nvSpPr>
          <p:cNvPr id="553" name="Google Shape;553;p61"/>
          <p:cNvSpPr txBox="1">
            <a:spLocks noGrp="1"/>
          </p:cNvSpPr>
          <p:nvPr>
            <p:ph type="body" idx="3"/>
          </p:nvPr>
        </p:nvSpPr>
        <p:spPr>
          <a:xfrm>
            <a:off x="3873150" y="2197378"/>
            <a:ext cx="1399200" cy="2603100"/>
          </a:xfrm>
          <a:prstGeom prst="rect">
            <a:avLst/>
          </a:prstGeom>
          <a:ln w="9525" cap="flat" cmpd="sng">
            <a:solidFill>
              <a:schemeClr val="accent4"/>
            </a:solidFill>
            <a:prstDash val="solid"/>
            <a:round/>
            <a:headEnd type="none" w="sm" len="sm"/>
            <a:tailEnd type="none" w="sm" len="sm"/>
          </a:ln>
        </p:spPr>
        <p:txBody>
          <a:bodyPr spcFirstLastPara="1" wrap="square" lIns="68575" tIns="164600" rIns="68575" bIns="34275" anchor="t" anchorCtr="0">
            <a:noAutofit/>
          </a:bodyPr>
          <a:lstStyle/>
          <a:p>
            <a:pPr marL="0" lvl="0" indent="0" algn="ctr" rtl="0">
              <a:spcBef>
                <a:spcPts val="0"/>
              </a:spcBef>
              <a:spcAft>
                <a:spcPts val="0"/>
              </a:spcAft>
              <a:buClr>
                <a:schemeClr val="dk1"/>
              </a:buClr>
              <a:buSzPts val="1100"/>
              <a:buFont typeface="Arial"/>
              <a:buNone/>
            </a:pPr>
            <a:r>
              <a:rPr lang="en" sz="1200" b="1">
                <a:solidFill>
                  <a:schemeClr val="dk2"/>
                </a:solidFill>
              </a:rPr>
              <a:t>Incorporate external variables like promotions, holidays, and competitor pricing into the sales prediction models to improve forecast accuracy.</a:t>
            </a:r>
            <a:endParaRPr/>
          </a:p>
        </p:txBody>
      </p:sp>
      <p:sp>
        <p:nvSpPr>
          <p:cNvPr id="554" name="Google Shape;554;p61"/>
          <p:cNvSpPr txBox="1">
            <a:spLocks noGrp="1"/>
          </p:cNvSpPr>
          <p:nvPr>
            <p:ph type="body" idx="4"/>
          </p:nvPr>
        </p:nvSpPr>
        <p:spPr>
          <a:xfrm>
            <a:off x="5494751" y="2197378"/>
            <a:ext cx="1440600" cy="2603100"/>
          </a:xfrm>
          <a:prstGeom prst="rect">
            <a:avLst/>
          </a:prstGeom>
          <a:ln w="9525" cap="flat" cmpd="sng">
            <a:solidFill>
              <a:schemeClr val="accent4"/>
            </a:solidFill>
            <a:prstDash val="solid"/>
            <a:round/>
            <a:headEnd type="none" w="sm" len="sm"/>
            <a:tailEnd type="none" w="sm" len="sm"/>
          </a:ln>
        </p:spPr>
        <p:txBody>
          <a:bodyPr spcFirstLastPara="1" wrap="square" lIns="68575" tIns="164600" rIns="68575" bIns="34275" anchor="t" anchorCtr="0">
            <a:noAutofit/>
          </a:bodyPr>
          <a:lstStyle/>
          <a:p>
            <a:pPr marL="0" lvl="0" indent="0" algn="ctr" rtl="0">
              <a:spcBef>
                <a:spcPts val="0"/>
              </a:spcBef>
              <a:spcAft>
                <a:spcPts val="0"/>
              </a:spcAft>
              <a:buClr>
                <a:schemeClr val="dk1"/>
              </a:buClr>
              <a:buSzPts val="1100"/>
              <a:buFont typeface="Arial"/>
              <a:buNone/>
            </a:pPr>
            <a:r>
              <a:rPr lang="en" sz="1200" b="1">
                <a:solidFill>
                  <a:schemeClr val="dk2"/>
                </a:solidFill>
              </a:rPr>
              <a:t>Address the high late delivery rate (especially in Standard Class, which accounts for ~60% of delays) by negotiating with logistics providers or promoting alternative shipping options.</a:t>
            </a:r>
            <a:endParaRPr sz="1400" b="1">
              <a:solidFill>
                <a:schemeClr val="dk2"/>
              </a:solidFill>
            </a:endParaRPr>
          </a:p>
          <a:p>
            <a:pPr marL="0" lvl="0" indent="0" algn="ctr" rtl="0">
              <a:spcBef>
                <a:spcPts val="0"/>
              </a:spcBef>
              <a:spcAft>
                <a:spcPts val="0"/>
              </a:spcAft>
              <a:buNone/>
            </a:pPr>
            <a:endParaRPr/>
          </a:p>
        </p:txBody>
      </p:sp>
      <p:sp>
        <p:nvSpPr>
          <p:cNvPr id="555" name="Google Shape;555;p61"/>
          <p:cNvSpPr txBox="1">
            <a:spLocks noGrp="1"/>
          </p:cNvSpPr>
          <p:nvPr>
            <p:ph type="body" idx="5"/>
          </p:nvPr>
        </p:nvSpPr>
        <p:spPr>
          <a:xfrm>
            <a:off x="7116325" y="2197378"/>
            <a:ext cx="1399200" cy="2603100"/>
          </a:xfrm>
          <a:prstGeom prst="rect">
            <a:avLst/>
          </a:prstGeom>
          <a:ln w="9525" cap="flat" cmpd="sng">
            <a:solidFill>
              <a:schemeClr val="accent4"/>
            </a:solidFill>
            <a:prstDash val="solid"/>
            <a:round/>
            <a:headEnd type="none" w="sm" len="sm"/>
            <a:tailEnd type="none" w="sm" len="sm"/>
          </a:ln>
        </p:spPr>
        <p:txBody>
          <a:bodyPr spcFirstLastPara="1" wrap="square" lIns="68575" tIns="164600" rIns="68575" bIns="34275" anchor="t" anchorCtr="0">
            <a:noAutofit/>
          </a:bodyPr>
          <a:lstStyle/>
          <a:p>
            <a:pPr marL="0" lvl="0" indent="0" algn="ctr" rtl="0">
              <a:spcBef>
                <a:spcPts val="0"/>
              </a:spcBef>
              <a:spcAft>
                <a:spcPts val="0"/>
              </a:spcAft>
              <a:buClr>
                <a:schemeClr val="dk2"/>
              </a:buClr>
              <a:buSzPts val="1100"/>
              <a:buFont typeface="Arial"/>
              <a:buNone/>
            </a:pPr>
            <a:r>
              <a:rPr lang="en" sz="1200" b="1">
                <a:solidFill>
                  <a:schemeClr val="dk2"/>
                </a:solidFill>
              </a:rPr>
              <a:t>Build a centralized analytics platform with automated ETL pipelines, model retraining schedules, and a dashboard for continuous monitoring of key KPIs.</a:t>
            </a:r>
            <a:endParaRPr/>
          </a:p>
        </p:txBody>
      </p:sp>
      <p:sp>
        <p:nvSpPr>
          <p:cNvPr id="556" name="Google Shape;556;p61"/>
          <p:cNvSpPr txBox="1">
            <a:spLocks noGrp="1"/>
          </p:cNvSpPr>
          <p:nvPr>
            <p:ph type="body" idx="6"/>
          </p:nvPr>
        </p:nvSpPr>
        <p:spPr>
          <a:xfrm>
            <a:off x="628650" y="1397957"/>
            <a:ext cx="1399200" cy="649500"/>
          </a:xfrm>
          <a:prstGeom prst="rect">
            <a:avLst/>
          </a:prstGeom>
          <a:ln w="9525" cap="flat"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800"/>
              </a:spcBef>
              <a:spcAft>
                <a:spcPts val="0"/>
              </a:spcAft>
              <a:buClr>
                <a:schemeClr val="dk1"/>
              </a:buClr>
              <a:buSzPts val="1100"/>
              <a:buFont typeface="Arial"/>
              <a:buNone/>
            </a:pPr>
            <a:r>
              <a:rPr lang="en" sz="1200">
                <a:solidFill>
                  <a:schemeClr val="dk2"/>
                </a:solidFill>
              </a:rPr>
              <a:t>Automate Segmentation and Targeting</a:t>
            </a:r>
            <a:endParaRPr/>
          </a:p>
        </p:txBody>
      </p:sp>
      <p:sp>
        <p:nvSpPr>
          <p:cNvPr id="557" name="Google Shape;557;p61"/>
          <p:cNvSpPr txBox="1">
            <a:spLocks noGrp="1"/>
          </p:cNvSpPr>
          <p:nvPr>
            <p:ph type="title"/>
          </p:nvPr>
        </p:nvSpPr>
        <p:spPr>
          <a:xfrm>
            <a:off x="284525" y="273850"/>
            <a:ext cx="8461200" cy="864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Clr>
                <a:schemeClr val="dk2"/>
              </a:buClr>
              <a:buSzPts val="3300"/>
              <a:buFont typeface="Mate"/>
              <a:buNone/>
            </a:pPr>
            <a:r>
              <a:rPr lang="en">
                <a:solidFill>
                  <a:schemeClr val="dk2"/>
                </a:solidFill>
                <a:latin typeface="Arial"/>
                <a:ea typeface="Arial"/>
                <a:cs typeface="Arial"/>
                <a:sym typeface="Arial"/>
              </a:rPr>
              <a:t>RECOMMENDATIONS &amp; FUTURE STEPS</a:t>
            </a:r>
            <a:endParaRPr/>
          </a:p>
        </p:txBody>
      </p:sp>
      <p:sp>
        <p:nvSpPr>
          <p:cNvPr id="558" name="Google Shape;558;p61"/>
          <p:cNvSpPr txBox="1">
            <a:spLocks noGrp="1"/>
          </p:cNvSpPr>
          <p:nvPr>
            <p:ph type="body" idx="7"/>
          </p:nvPr>
        </p:nvSpPr>
        <p:spPr>
          <a:xfrm>
            <a:off x="2250567" y="1397957"/>
            <a:ext cx="1399200" cy="649500"/>
          </a:xfrm>
          <a:prstGeom prst="rect">
            <a:avLst/>
          </a:prstGeom>
          <a:ln w="9525" cap="flat"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2"/>
                </a:solidFill>
              </a:rPr>
              <a:t>Integrate Real-Time Fraud Monitoring</a:t>
            </a:r>
            <a:endParaRPr/>
          </a:p>
        </p:txBody>
      </p:sp>
      <p:sp>
        <p:nvSpPr>
          <p:cNvPr id="559" name="Google Shape;559;p61"/>
          <p:cNvSpPr txBox="1">
            <a:spLocks noGrp="1"/>
          </p:cNvSpPr>
          <p:nvPr>
            <p:ph type="body" idx="8"/>
          </p:nvPr>
        </p:nvSpPr>
        <p:spPr>
          <a:xfrm>
            <a:off x="3872484" y="1397957"/>
            <a:ext cx="1399200" cy="649500"/>
          </a:xfrm>
          <a:prstGeom prst="rect">
            <a:avLst/>
          </a:prstGeom>
          <a:ln w="9525" cap="flat"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800"/>
              </a:spcBef>
              <a:spcAft>
                <a:spcPts val="0"/>
              </a:spcAft>
              <a:buClr>
                <a:schemeClr val="dk1"/>
              </a:buClr>
              <a:buSzPts val="1400"/>
              <a:buFont typeface="Arial"/>
              <a:buNone/>
            </a:pPr>
            <a:r>
              <a:rPr lang="en" sz="1200">
                <a:solidFill>
                  <a:schemeClr val="dk2"/>
                </a:solidFill>
              </a:rPr>
              <a:t>Refine Forecasting Models</a:t>
            </a:r>
            <a:endParaRPr/>
          </a:p>
        </p:txBody>
      </p:sp>
      <p:sp>
        <p:nvSpPr>
          <p:cNvPr id="560" name="Google Shape;560;p61"/>
          <p:cNvSpPr txBox="1">
            <a:spLocks noGrp="1"/>
          </p:cNvSpPr>
          <p:nvPr>
            <p:ph type="body" idx="9"/>
          </p:nvPr>
        </p:nvSpPr>
        <p:spPr>
          <a:xfrm>
            <a:off x="5494401" y="1397957"/>
            <a:ext cx="1399200" cy="649500"/>
          </a:xfrm>
          <a:prstGeom prst="rect">
            <a:avLst/>
          </a:prstGeom>
          <a:ln w="9525" cap="flat"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400"/>
              <a:buFont typeface="Arial"/>
              <a:buNone/>
            </a:pPr>
            <a:endParaRPr sz="900">
              <a:solidFill>
                <a:schemeClr val="dk2"/>
              </a:solidFill>
            </a:endParaRPr>
          </a:p>
          <a:p>
            <a:pPr marL="0" lvl="0" indent="0" algn="ctr" rtl="0">
              <a:spcBef>
                <a:spcPts val="0"/>
              </a:spcBef>
              <a:spcAft>
                <a:spcPts val="0"/>
              </a:spcAft>
              <a:buNone/>
            </a:pPr>
            <a:endParaRPr sz="1200">
              <a:solidFill>
                <a:schemeClr val="dk2"/>
              </a:solidFill>
            </a:endParaRPr>
          </a:p>
          <a:p>
            <a:pPr marL="0" lvl="0" indent="0" algn="ctr" rtl="0">
              <a:spcBef>
                <a:spcPts val="0"/>
              </a:spcBef>
              <a:spcAft>
                <a:spcPts val="0"/>
              </a:spcAft>
              <a:buClr>
                <a:schemeClr val="dk1"/>
              </a:buClr>
              <a:buSzPts val="1400"/>
              <a:buFont typeface="Arial"/>
              <a:buNone/>
            </a:pPr>
            <a:r>
              <a:rPr lang="en" sz="1200">
                <a:solidFill>
                  <a:schemeClr val="dk2"/>
                </a:solidFill>
              </a:rPr>
              <a:t>Optimize Shipping Strategies</a:t>
            </a:r>
            <a:endParaRPr sz="1600">
              <a:solidFill>
                <a:schemeClr val="dk2"/>
              </a:solidFill>
            </a:endParaRPr>
          </a:p>
          <a:p>
            <a:pPr marL="0" lvl="0" indent="0" algn="ctr" rtl="0">
              <a:spcBef>
                <a:spcPts val="800"/>
              </a:spcBef>
              <a:spcAft>
                <a:spcPts val="0"/>
              </a:spcAft>
              <a:buNone/>
            </a:pPr>
            <a:endParaRPr/>
          </a:p>
        </p:txBody>
      </p:sp>
      <p:sp>
        <p:nvSpPr>
          <p:cNvPr id="561" name="Google Shape;561;p61"/>
          <p:cNvSpPr txBox="1">
            <a:spLocks noGrp="1"/>
          </p:cNvSpPr>
          <p:nvPr>
            <p:ph type="body" idx="13"/>
          </p:nvPr>
        </p:nvSpPr>
        <p:spPr>
          <a:xfrm>
            <a:off x="7116318" y="1397957"/>
            <a:ext cx="1399200" cy="649500"/>
          </a:xfrm>
          <a:prstGeom prst="rect">
            <a:avLst/>
          </a:prstGeom>
          <a:ln w="9525" cap="flat"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800"/>
              </a:spcBef>
              <a:spcAft>
                <a:spcPts val="0"/>
              </a:spcAft>
              <a:buClr>
                <a:schemeClr val="dk1"/>
              </a:buClr>
              <a:buSzPts val="1400"/>
              <a:buFont typeface="Arial"/>
              <a:buNone/>
            </a:pPr>
            <a:r>
              <a:rPr lang="en" sz="1200">
                <a:solidFill>
                  <a:schemeClr val="dk2"/>
                </a:solidFill>
              </a:rPr>
              <a:t>Invest in Data Infrastructure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62"/>
          <p:cNvSpPr txBox="1">
            <a:spLocks noGrp="1"/>
          </p:cNvSpPr>
          <p:nvPr>
            <p:ph type="title"/>
          </p:nvPr>
        </p:nvSpPr>
        <p:spPr>
          <a:xfrm>
            <a:off x="470075" y="251350"/>
            <a:ext cx="8133300" cy="503100"/>
          </a:xfrm>
          <a:prstGeom prst="rect">
            <a:avLst/>
          </a:prstGeom>
          <a:solidFill>
            <a:schemeClr val="accent4"/>
          </a:solidFill>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a:latin typeface="Arial"/>
                <a:ea typeface="Arial"/>
                <a:cs typeface="Arial"/>
                <a:sym typeface="Arial"/>
              </a:rPr>
              <a:t>Conclusion</a:t>
            </a:r>
            <a:endParaRPr>
              <a:latin typeface="Arial"/>
              <a:ea typeface="Arial"/>
              <a:cs typeface="Arial"/>
              <a:sym typeface="Arial"/>
            </a:endParaRPr>
          </a:p>
        </p:txBody>
      </p:sp>
      <p:sp>
        <p:nvSpPr>
          <p:cNvPr id="567" name="Google Shape;567;p62"/>
          <p:cNvSpPr>
            <a:spLocks noGrp="1"/>
          </p:cNvSpPr>
          <p:nvPr>
            <p:ph type="tbl" idx="2"/>
          </p:nvPr>
        </p:nvSpPr>
        <p:spPr>
          <a:xfrm>
            <a:off x="264575" y="754575"/>
            <a:ext cx="8444100" cy="4156200"/>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0"/>
              </a:spcAft>
              <a:buNone/>
            </a:pPr>
            <a:r>
              <a:rPr lang="en" sz="1800" b="1">
                <a:solidFill>
                  <a:schemeClr val="dk1"/>
                </a:solidFill>
              </a:rPr>
              <a:t>Customer Segmentation</a:t>
            </a:r>
            <a:endParaRPr sz="1800" b="1">
              <a:solidFill>
                <a:schemeClr val="dk1"/>
              </a:solidFill>
            </a:endParaRPr>
          </a:p>
          <a:p>
            <a:pPr marL="0" lvl="0" indent="0" algn="l" rtl="0">
              <a:lnSpc>
                <a:spcPct val="115000"/>
              </a:lnSpc>
              <a:spcBef>
                <a:spcPts val="1200"/>
              </a:spcBef>
              <a:spcAft>
                <a:spcPts val="0"/>
              </a:spcAft>
              <a:buNone/>
            </a:pPr>
            <a:r>
              <a:rPr lang="en">
                <a:solidFill>
                  <a:schemeClr val="dk1"/>
                </a:solidFill>
              </a:rPr>
              <a:t>By leveraging clustering techniques such as K-Means, we successfully segmented customers into </a:t>
            </a:r>
            <a:r>
              <a:rPr lang="en" b="1">
                <a:solidFill>
                  <a:schemeClr val="dk1"/>
                </a:solidFill>
              </a:rPr>
              <a:t>four distinct groups</a:t>
            </a:r>
            <a:r>
              <a:rPr lang="en">
                <a:solidFill>
                  <a:schemeClr val="dk1"/>
                </a:solidFill>
              </a:rPr>
              <a:t> based on purchasing behavior, shipping preferences, and order history.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    Cluster 0: Loyal High-Value</a:t>
            </a:r>
            <a:endParaRPr>
              <a:solidFill>
                <a:schemeClr val="dk1"/>
              </a:solidFill>
            </a:endParaRPr>
          </a:p>
          <a:p>
            <a:pPr marL="0" lvl="0" indent="0" algn="l" rtl="0">
              <a:lnSpc>
                <a:spcPct val="115000"/>
              </a:lnSpc>
              <a:spcBef>
                <a:spcPts val="1200"/>
              </a:spcBef>
              <a:spcAft>
                <a:spcPts val="0"/>
              </a:spcAft>
              <a:buNone/>
            </a:pPr>
            <a:r>
              <a:rPr lang="en">
                <a:solidFill>
                  <a:schemeClr val="dk1"/>
                </a:solidFill>
              </a:rPr>
              <a:t>    Cluster </a:t>
            </a:r>
            <a:r>
              <a:rPr lang="en" b="1">
                <a:solidFill>
                  <a:schemeClr val="dk1"/>
                </a:solidFill>
              </a:rPr>
              <a:t>1: New/Low-Value</a:t>
            </a:r>
            <a:endParaRPr b="1">
              <a:solidFill>
                <a:schemeClr val="dk1"/>
              </a:solidFill>
            </a:endParaRPr>
          </a:p>
          <a:p>
            <a:pPr marL="0" lvl="0" indent="0" algn="l" rtl="0">
              <a:lnSpc>
                <a:spcPct val="115000"/>
              </a:lnSpc>
              <a:spcBef>
                <a:spcPts val="1200"/>
              </a:spcBef>
              <a:spcAft>
                <a:spcPts val="0"/>
              </a:spcAft>
              <a:buNone/>
            </a:pPr>
            <a:r>
              <a:rPr lang="en">
                <a:solidFill>
                  <a:schemeClr val="dk1"/>
                </a:solidFill>
              </a:rPr>
              <a:t>    Cluster 2: inactive Mid-Spenders,</a:t>
            </a:r>
            <a:endParaRPr>
              <a:solidFill>
                <a:schemeClr val="dk1"/>
              </a:solidFill>
            </a:endParaRPr>
          </a:p>
          <a:p>
            <a:pPr marL="0" lvl="0" indent="0" algn="l" rtl="0">
              <a:lnSpc>
                <a:spcPct val="115000"/>
              </a:lnSpc>
              <a:spcBef>
                <a:spcPts val="1200"/>
              </a:spcBef>
              <a:spcAft>
                <a:spcPts val="0"/>
              </a:spcAft>
              <a:buNone/>
            </a:pPr>
            <a:r>
              <a:rPr lang="en">
                <a:solidFill>
                  <a:schemeClr val="dk1"/>
                </a:solidFill>
              </a:rPr>
              <a:t>    Cluster 3: Engaged Mid-Value</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These analysis revealed clear patterns among different customer types:</a:t>
            </a:r>
            <a:endParaRPr>
              <a:solidFill>
                <a:schemeClr val="dk1"/>
              </a:solidFill>
            </a:endParaRPr>
          </a:p>
          <a:p>
            <a:pPr marL="457200" lvl="0" indent="-317500" algn="l" rtl="0">
              <a:lnSpc>
                <a:spcPct val="115000"/>
              </a:lnSpc>
              <a:spcBef>
                <a:spcPts val="1200"/>
              </a:spcBef>
              <a:spcAft>
                <a:spcPts val="0"/>
              </a:spcAft>
              <a:buClr>
                <a:schemeClr val="dk1"/>
              </a:buClr>
              <a:buSzPts val="1400"/>
              <a:buChar char="●"/>
            </a:pPr>
            <a:r>
              <a:rPr lang="en">
                <a:solidFill>
                  <a:schemeClr val="dk1"/>
                </a:solidFill>
              </a:rPr>
              <a:t>customers Cluster 1 New/low value, Despite low individual value, this is the </a:t>
            </a:r>
            <a:r>
              <a:rPr lang="en" b="1">
                <a:solidFill>
                  <a:schemeClr val="dk1"/>
                </a:solidFill>
              </a:rPr>
              <a:t>largest segment</a:t>
            </a:r>
            <a:r>
              <a:rPr lang="en">
                <a:solidFill>
                  <a:schemeClr val="dk1"/>
                </a:solidFill>
              </a:rPr>
              <a:t>, representing a significant opportunity for growth if engaged properly.</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These insights enable businesses to </a:t>
            </a:r>
            <a:r>
              <a:rPr lang="en" b="1">
                <a:solidFill>
                  <a:schemeClr val="dk1"/>
                </a:solidFill>
              </a:rPr>
              <a:t>personalize marketing strategies</a:t>
            </a:r>
            <a:r>
              <a:rPr lang="en">
                <a:solidFill>
                  <a:schemeClr val="dk1"/>
                </a:solidFill>
              </a:rPr>
              <a:t>, </a:t>
            </a:r>
            <a:r>
              <a:rPr lang="en" b="1">
                <a:solidFill>
                  <a:schemeClr val="dk1"/>
                </a:solidFill>
              </a:rPr>
              <a:t>optimize shipping options</a:t>
            </a:r>
            <a:r>
              <a:rPr lang="en">
                <a:solidFill>
                  <a:schemeClr val="dk1"/>
                </a:solidFill>
              </a:rPr>
              <a:t>.</a:t>
            </a:r>
            <a:endParaRPr>
              <a:solidFill>
                <a:schemeClr val="dk1"/>
              </a:solidFill>
            </a:endParaRPr>
          </a:p>
          <a:p>
            <a:pPr marL="0" lvl="0" indent="0" algn="l" rtl="0">
              <a:lnSpc>
                <a:spcPct val="115000"/>
              </a:lnSpc>
              <a:spcBef>
                <a:spcPts val="1200"/>
              </a:spcBef>
              <a:spcAft>
                <a:spcPts val="1200"/>
              </a:spcAft>
              <a:buNone/>
            </a:pPr>
            <a:endParaRPr sz="1700">
              <a:solidFill>
                <a:schemeClr val="dk1"/>
              </a:solidFill>
            </a:endParaRPr>
          </a:p>
        </p:txBody>
      </p:sp>
      <p:pic>
        <p:nvPicPr>
          <p:cNvPr id="568" name="Google Shape;568;p62" title="WhatsApp Image 2025-05-04 at 10.37.15 PM.jpeg"/>
          <p:cNvPicPr preferRelativeResize="0"/>
          <p:nvPr/>
        </p:nvPicPr>
        <p:blipFill rotWithShape="1">
          <a:blip r:embed="rId3">
            <a:alphaModFix/>
          </a:blip>
          <a:srcRect b="7876"/>
          <a:stretch/>
        </p:blipFill>
        <p:spPr>
          <a:xfrm>
            <a:off x="3884225" y="1883275"/>
            <a:ext cx="4397050" cy="1521525"/>
          </a:xfrm>
          <a:prstGeom prst="rect">
            <a:avLst/>
          </a:prstGeom>
          <a:noFill/>
          <a:ln w="9525" cap="flat" cmpd="sng">
            <a:solidFill>
              <a:schemeClr val="accent4"/>
            </a:solidFill>
            <a:prstDash val="solid"/>
            <a:round/>
            <a:headEnd type="none" w="sm" len="sm"/>
            <a:tailEnd type="none" w="sm" len="sm"/>
          </a:ln>
        </p:spPr>
      </p:pic>
      <p:pic>
        <p:nvPicPr>
          <p:cNvPr id="569" name="Google Shape;569;p62" descr="Audience segmentation abstract concept vector illustration. (provided by Getty Images)"/>
          <p:cNvPicPr preferRelativeResize="0"/>
          <p:nvPr/>
        </p:nvPicPr>
        <p:blipFill>
          <a:blip r:embed="rId4">
            <a:alphaModFix/>
          </a:blip>
          <a:stretch>
            <a:fillRect/>
          </a:stretch>
        </p:blipFill>
        <p:spPr>
          <a:xfrm>
            <a:off x="7879800" y="48300"/>
            <a:ext cx="1199898" cy="11998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3"/>
          <p:cNvSpPr txBox="1">
            <a:spLocks noGrp="1"/>
          </p:cNvSpPr>
          <p:nvPr>
            <p:ph type="title"/>
          </p:nvPr>
        </p:nvSpPr>
        <p:spPr>
          <a:xfrm>
            <a:off x="463025" y="160800"/>
            <a:ext cx="8140500" cy="606300"/>
          </a:xfrm>
          <a:prstGeom prst="rect">
            <a:avLst/>
          </a:prstGeom>
          <a:solidFill>
            <a:schemeClr val="accent4"/>
          </a:solidFill>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a:latin typeface="Arial"/>
                <a:ea typeface="Arial"/>
                <a:cs typeface="Arial"/>
                <a:sym typeface="Arial"/>
              </a:rPr>
              <a:t>Conclusion</a:t>
            </a:r>
            <a:endParaRPr>
              <a:latin typeface="Arial"/>
              <a:ea typeface="Arial"/>
              <a:cs typeface="Arial"/>
              <a:sym typeface="Arial"/>
            </a:endParaRPr>
          </a:p>
        </p:txBody>
      </p:sp>
      <p:sp>
        <p:nvSpPr>
          <p:cNvPr id="575" name="Google Shape;575;p63"/>
          <p:cNvSpPr>
            <a:spLocks noGrp="1"/>
          </p:cNvSpPr>
          <p:nvPr>
            <p:ph type="tbl" idx="2"/>
          </p:nvPr>
        </p:nvSpPr>
        <p:spPr>
          <a:xfrm>
            <a:off x="463025" y="912825"/>
            <a:ext cx="5847300" cy="4035000"/>
          </a:xfrm>
          <a:prstGeom prst="rect">
            <a:avLst/>
          </a:prstGeom>
        </p:spPr>
        <p:txBody>
          <a:bodyPr spcFirstLastPara="1" wrap="square" lIns="68575" tIns="34275" rIns="68575" bIns="34275" anchor="t" anchorCtr="0">
            <a:noAutofit/>
          </a:bodyPr>
          <a:lstStyle/>
          <a:p>
            <a:pPr marL="0" lvl="0" indent="0" algn="l" rtl="0">
              <a:lnSpc>
                <a:spcPct val="115000"/>
              </a:lnSpc>
              <a:spcBef>
                <a:spcPts val="1400"/>
              </a:spcBef>
              <a:spcAft>
                <a:spcPts val="0"/>
              </a:spcAft>
              <a:buNone/>
            </a:pPr>
            <a:r>
              <a:rPr lang="en" sz="1800" b="1">
                <a:solidFill>
                  <a:schemeClr val="dk1"/>
                </a:solidFill>
              </a:rPr>
              <a:t>Fraud Detection</a:t>
            </a:r>
            <a:endParaRPr sz="1800" b="1">
              <a:solidFill>
                <a:schemeClr val="dk1"/>
              </a:solidFill>
            </a:endParaRPr>
          </a:p>
          <a:p>
            <a:pPr marL="0" lvl="0" indent="0" algn="l" rtl="0">
              <a:lnSpc>
                <a:spcPct val="115000"/>
              </a:lnSpc>
              <a:spcBef>
                <a:spcPts val="1200"/>
              </a:spcBef>
              <a:spcAft>
                <a:spcPts val="0"/>
              </a:spcAft>
              <a:buNone/>
            </a:pPr>
            <a:r>
              <a:rPr lang="en">
                <a:solidFill>
                  <a:schemeClr val="dk1"/>
                </a:solidFill>
              </a:rPr>
              <a:t>To detect fraudulent activities, we applied machine learning techniques that analyzed customer </a:t>
            </a:r>
            <a:r>
              <a:rPr lang="en" b="1">
                <a:solidFill>
                  <a:schemeClr val="dk1"/>
                </a:solidFill>
              </a:rPr>
              <a:t>payment methods</a:t>
            </a:r>
            <a:r>
              <a:rPr lang="en">
                <a:solidFill>
                  <a:schemeClr val="dk1"/>
                </a:solidFill>
              </a:rPr>
              <a:t>, </a:t>
            </a:r>
            <a:r>
              <a:rPr lang="en" b="1">
                <a:solidFill>
                  <a:schemeClr val="dk1"/>
                </a:solidFill>
              </a:rPr>
              <a:t>order frequency</a:t>
            </a:r>
            <a:r>
              <a:rPr lang="en">
                <a:solidFill>
                  <a:schemeClr val="dk1"/>
                </a:solidFill>
              </a:rPr>
              <a:t>, and </a:t>
            </a:r>
            <a:r>
              <a:rPr lang="en" b="1">
                <a:solidFill>
                  <a:schemeClr val="dk1"/>
                </a:solidFill>
              </a:rPr>
              <a:t>delivery behavior</a:t>
            </a:r>
            <a:r>
              <a:rPr lang="en">
                <a:solidFill>
                  <a:schemeClr val="dk1"/>
                </a:solidFill>
              </a:rPr>
              <a:t>. The models identified outliers and suspicious patterns that deviated from normal purchasing behavior, such as sudden high-value orders or unusual shipping addresses.</a:t>
            </a:r>
            <a:endParaRPr>
              <a:solidFill>
                <a:schemeClr val="dk1"/>
              </a:solidFill>
            </a:endParaRPr>
          </a:p>
          <a:p>
            <a:pPr marL="0" lvl="0" indent="0" algn="l" rtl="0">
              <a:lnSpc>
                <a:spcPct val="115000"/>
              </a:lnSpc>
              <a:spcBef>
                <a:spcPts val="1200"/>
              </a:spcBef>
              <a:spcAft>
                <a:spcPts val="0"/>
              </a:spcAft>
              <a:buNone/>
            </a:pPr>
            <a:r>
              <a:rPr lang="en">
                <a:solidFill>
                  <a:schemeClr val="dk1"/>
                </a:solidFill>
              </a:rPr>
              <a:t>By flagging these anomalies early, businesses can take </a:t>
            </a:r>
            <a:r>
              <a:rPr lang="en" b="1">
                <a:solidFill>
                  <a:schemeClr val="dk1"/>
                </a:solidFill>
              </a:rPr>
              <a:t>proactive measures to investigate and prevent fraud</a:t>
            </a:r>
            <a:r>
              <a:rPr lang="en">
                <a:solidFill>
                  <a:schemeClr val="dk1"/>
                </a:solidFill>
              </a:rPr>
              <a:t>, reducing potential revenue loss and maintaining customer trust. The system provides a scalable, data-driven framework that can continuously learn and      adapt to new fraud patterns.</a:t>
            </a: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1200"/>
              </a:spcAft>
              <a:buNone/>
            </a:pPr>
            <a:endParaRPr sz="1700" b="1">
              <a:solidFill>
                <a:schemeClr val="dk1"/>
              </a:solidFill>
            </a:endParaRPr>
          </a:p>
        </p:txBody>
      </p:sp>
      <p:pic>
        <p:nvPicPr>
          <p:cNvPr id="576" name="Google Shape;576;p63" descr="Synthetic identity fraud"/>
          <p:cNvPicPr preferRelativeResize="0"/>
          <p:nvPr/>
        </p:nvPicPr>
        <p:blipFill>
          <a:blip r:embed="rId3">
            <a:alphaModFix/>
          </a:blip>
          <a:stretch>
            <a:fillRect/>
          </a:stretch>
        </p:blipFill>
        <p:spPr>
          <a:xfrm>
            <a:off x="7203150" y="2292127"/>
            <a:ext cx="1755149" cy="1171501"/>
          </a:xfrm>
          <a:prstGeom prst="rect">
            <a:avLst/>
          </a:prstGeom>
          <a:noFill/>
          <a:ln>
            <a:noFill/>
          </a:ln>
        </p:spPr>
      </p:pic>
      <p:pic>
        <p:nvPicPr>
          <p:cNvPr id="577" name="Google Shape;577;p63" descr="Online Fraud Free Stock Photo - Public Domain Pictures"/>
          <p:cNvPicPr preferRelativeResize="0"/>
          <p:nvPr/>
        </p:nvPicPr>
        <p:blipFill>
          <a:blip r:embed="rId4">
            <a:alphaModFix/>
          </a:blip>
          <a:stretch>
            <a:fillRect/>
          </a:stretch>
        </p:blipFill>
        <p:spPr>
          <a:xfrm>
            <a:off x="6422675" y="973046"/>
            <a:ext cx="1755150" cy="1187227"/>
          </a:xfrm>
          <a:prstGeom prst="rect">
            <a:avLst/>
          </a:prstGeom>
          <a:noFill/>
          <a:ln>
            <a:noFill/>
          </a:ln>
        </p:spPr>
      </p:pic>
      <p:pic>
        <p:nvPicPr>
          <p:cNvPr id="578" name="Google Shape;578;p63" descr="Free Images : hack, fraud, card, code, computer credit, crime ..."/>
          <p:cNvPicPr preferRelativeResize="0"/>
          <p:nvPr/>
        </p:nvPicPr>
        <p:blipFill>
          <a:blip r:embed="rId5">
            <a:alphaModFix/>
          </a:blip>
          <a:stretch>
            <a:fillRect/>
          </a:stretch>
        </p:blipFill>
        <p:spPr>
          <a:xfrm>
            <a:off x="6002851" y="3574250"/>
            <a:ext cx="1629573" cy="1089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64"/>
          <p:cNvSpPr txBox="1">
            <a:spLocks noGrp="1"/>
          </p:cNvSpPr>
          <p:nvPr>
            <p:ph type="title"/>
          </p:nvPr>
        </p:nvSpPr>
        <p:spPr>
          <a:xfrm>
            <a:off x="463025" y="251350"/>
            <a:ext cx="8140500" cy="565200"/>
          </a:xfrm>
          <a:prstGeom prst="rect">
            <a:avLst/>
          </a:prstGeom>
          <a:solidFill>
            <a:schemeClr val="accent4"/>
          </a:solidFill>
        </p:spPr>
        <p:txBody>
          <a:bodyPr spcFirstLastPara="1" wrap="square" lIns="68575" tIns="34275" rIns="68575" bIns="34275" anchor="t" anchorCtr="0">
            <a:noAutofit/>
          </a:bodyPr>
          <a:lstStyle/>
          <a:p>
            <a:pPr marL="0" lvl="0" indent="0" algn="ctr" rtl="0">
              <a:spcBef>
                <a:spcPts val="0"/>
              </a:spcBef>
              <a:spcAft>
                <a:spcPts val="0"/>
              </a:spcAft>
              <a:buNone/>
            </a:pPr>
            <a:r>
              <a:rPr lang="en">
                <a:latin typeface="Arial"/>
                <a:ea typeface="Arial"/>
                <a:cs typeface="Arial"/>
                <a:sym typeface="Arial"/>
              </a:rPr>
              <a:t>Conclusion</a:t>
            </a:r>
            <a:endParaRPr>
              <a:latin typeface="Arial"/>
              <a:ea typeface="Arial"/>
              <a:cs typeface="Arial"/>
              <a:sym typeface="Arial"/>
            </a:endParaRPr>
          </a:p>
        </p:txBody>
      </p:sp>
      <p:sp>
        <p:nvSpPr>
          <p:cNvPr id="584" name="Google Shape;584;p64"/>
          <p:cNvSpPr>
            <a:spLocks noGrp="1"/>
          </p:cNvSpPr>
          <p:nvPr>
            <p:ph type="tbl" idx="2"/>
          </p:nvPr>
        </p:nvSpPr>
        <p:spPr>
          <a:xfrm>
            <a:off x="463025" y="912825"/>
            <a:ext cx="5847300" cy="4035000"/>
          </a:xfrm>
          <a:prstGeom prst="rect">
            <a:avLst/>
          </a:prstGeom>
        </p:spPr>
        <p:txBody>
          <a:bodyPr spcFirstLastPara="1" wrap="square" lIns="68575" tIns="34275" rIns="68575" bIns="34275" anchor="t" anchorCtr="0">
            <a:noAutofit/>
          </a:bodyPr>
          <a:lstStyle/>
          <a:p>
            <a:pPr marL="0" lvl="0" indent="0" algn="l" rtl="0">
              <a:lnSpc>
                <a:spcPct val="115000"/>
              </a:lnSpc>
              <a:spcBef>
                <a:spcPts val="1400"/>
              </a:spcBef>
              <a:spcAft>
                <a:spcPts val="0"/>
              </a:spcAft>
              <a:buNone/>
            </a:pPr>
            <a:r>
              <a:rPr lang="en" sz="1800" b="1">
                <a:solidFill>
                  <a:schemeClr val="dk1"/>
                </a:solidFill>
              </a:rPr>
              <a:t>Sales Forecasting</a:t>
            </a:r>
            <a:endParaRPr sz="1800" b="1">
              <a:solidFill>
                <a:schemeClr val="dk1"/>
              </a:solidFill>
            </a:endParaRPr>
          </a:p>
          <a:p>
            <a:pPr marL="0" lvl="0" indent="0" algn="l" rtl="0">
              <a:lnSpc>
                <a:spcPct val="115000"/>
              </a:lnSpc>
              <a:spcBef>
                <a:spcPts val="1200"/>
              </a:spcBef>
              <a:spcAft>
                <a:spcPts val="0"/>
              </a:spcAft>
              <a:buNone/>
            </a:pPr>
            <a:r>
              <a:rPr lang="en">
                <a:solidFill>
                  <a:schemeClr val="dk1"/>
                </a:solidFill>
              </a:rPr>
              <a:t>Using time series analysis we forecasted future sales based on </a:t>
            </a:r>
            <a:r>
              <a:rPr lang="en" b="1">
                <a:solidFill>
                  <a:schemeClr val="dk1"/>
                </a:solidFill>
              </a:rPr>
              <a:t>historical data</a:t>
            </a:r>
            <a:r>
              <a:rPr lang="en">
                <a:solidFill>
                  <a:schemeClr val="dk1"/>
                </a:solidFill>
              </a:rPr>
              <a:t>, capturing </a:t>
            </a:r>
            <a:r>
              <a:rPr lang="en" b="1">
                <a:solidFill>
                  <a:schemeClr val="dk1"/>
                </a:solidFill>
              </a:rPr>
              <a:t>seasonal trends</a:t>
            </a:r>
            <a:r>
              <a:rPr lang="en">
                <a:solidFill>
                  <a:schemeClr val="dk1"/>
                </a:solidFill>
              </a:rPr>
              <a:t>, </a:t>
            </a:r>
            <a:r>
              <a:rPr lang="en" b="1">
                <a:solidFill>
                  <a:schemeClr val="dk1"/>
                </a:solidFill>
              </a:rPr>
              <a:t>quarterly fluctuations</a:t>
            </a:r>
            <a:r>
              <a:rPr lang="en">
                <a:solidFill>
                  <a:schemeClr val="dk1"/>
                </a:solidFill>
              </a:rPr>
              <a:t>, and </a:t>
            </a:r>
            <a:r>
              <a:rPr lang="en" b="1">
                <a:solidFill>
                  <a:schemeClr val="dk1"/>
                </a:solidFill>
              </a:rPr>
              <a:t>regional demand variations</a:t>
            </a:r>
            <a:r>
              <a:rPr lang="en">
                <a:solidFill>
                  <a:schemeClr val="dk1"/>
                </a:solidFill>
              </a:rPr>
              <a:t>. The predictive insights help businesses </a:t>
            </a:r>
            <a:r>
              <a:rPr lang="en" b="1">
                <a:solidFill>
                  <a:schemeClr val="dk1"/>
                </a:solidFill>
              </a:rPr>
              <a:t>align inventory</a:t>
            </a:r>
            <a:r>
              <a:rPr lang="en">
                <a:solidFill>
                  <a:schemeClr val="dk1"/>
                </a:solidFill>
              </a:rPr>
              <a:t>, </a:t>
            </a:r>
            <a:r>
              <a:rPr lang="en" b="1">
                <a:solidFill>
                  <a:schemeClr val="dk1"/>
                </a:solidFill>
              </a:rPr>
              <a:t>plan marketing efforts</a:t>
            </a:r>
            <a:r>
              <a:rPr lang="en">
                <a:solidFill>
                  <a:schemeClr val="dk1"/>
                </a:solidFill>
              </a:rPr>
              <a:t>, and </a:t>
            </a:r>
            <a:r>
              <a:rPr lang="en" b="1">
                <a:solidFill>
                  <a:schemeClr val="dk1"/>
                </a:solidFill>
              </a:rPr>
              <a:t>optimize supply chain operations</a:t>
            </a:r>
            <a:r>
              <a:rPr lang="en">
                <a:solidFill>
                  <a:schemeClr val="dk1"/>
                </a:solidFill>
              </a:rPr>
              <a:t>.</a:t>
            </a:r>
            <a:endParaRPr>
              <a:solidFill>
                <a:schemeClr val="dk1"/>
              </a:solidFill>
            </a:endParaRPr>
          </a:p>
          <a:p>
            <a:pPr marL="0" lvl="0" indent="0" algn="l" rtl="0">
              <a:lnSpc>
                <a:spcPct val="115000"/>
              </a:lnSpc>
              <a:spcBef>
                <a:spcPts val="1200"/>
              </a:spcBef>
              <a:spcAft>
                <a:spcPts val="0"/>
              </a:spcAft>
              <a:buNone/>
            </a:pPr>
            <a:r>
              <a:rPr lang="en">
                <a:solidFill>
                  <a:schemeClr val="dk1"/>
                </a:solidFill>
              </a:rPr>
              <a:t>Accurate forecasting supports better decision-making by anticipating demand surges or slowdowns, thereby improving </a:t>
            </a:r>
            <a:r>
              <a:rPr lang="en" b="1">
                <a:solidFill>
                  <a:schemeClr val="dk1"/>
                </a:solidFill>
              </a:rPr>
              <a:t>resource allocation</a:t>
            </a:r>
            <a:r>
              <a:rPr lang="en">
                <a:solidFill>
                  <a:schemeClr val="dk1"/>
                </a:solidFill>
              </a:rPr>
              <a:t>, </a:t>
            </a:r>
            <a:r>
              <a:rPr lang="en" b="1">
                <a:solidFill>
                  <a:schemeClr val="dk1"/>
                </a:solidFill>
              </a:rPr>
              <a:t>minimizing waste</a:t>
            </a:r>
            <a:r>
              <a:rPr lang="en">
                <a:solidFill>
                  <a:schemeClr val="dk1"/>
                </a:solidFill>
              </a:rPr>
              <a:t>, and </a:t>
            </a:r>
            <a:r>
              <a:rPr lang="en" b="1">
                <a:solidFill>
                  <a:schemeClr val="dk1"/>
                </a:solidFill>
              </a:rPr>
              <a:t>maximizing revenue potential</a:t>
            </a:r>
            <a:r>
              <a:rPr lang="en">
                <a:solidFill>
                  <a:schemeClr val="dk1"/>
                </a:solidFill>
              </a:rPr>
              <a:t>.</a:t>
            </a: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endParaRPr sz="1800" b="1">
              <a:solidFill>
                <a:schemeClr val="dk1"/>
              </a:solidFill>
            </a:endParaRPr>
          </a:p>
          <a:p>
            <a:pPr marL="0" lvl="0" indent="0" algn="l" rtl="0">
              <a:lnSpc>
                <a:spcPct val="115000"/>
              </a:lnSpc>
              <a:spcBef>
                <a:spcPts val="1200"/>
              </a:spcBef>
              <a:spcAft>
                <a:spcPts val="1200"/>
              </a:spcAft>
              <a:buNone/>
            </a:pPr>
            <a:endParaRPr sz="1700" b="1">
              <a:solidFill>
                <a:schemeClr val="dk1"/>
              </a:solidFill>
            </a:endParaRPr>
          </a:p>
        </p:txBody>
      </p:sp>
      <p:pic>
        <p:nvPicPr>
          <p:cNvPr id="585" name="Google Shape;585;p64" descr="Sales report - Business - SVG vector - MySVG.ORG"/>
          <p:cNvPicPr preferRelativeResize="0"/>
          <p:nvPr/>
        </p:nvPicPr>
        <p:blipFill>
          <a:blip r:embed="rId3">
            <a:alphaModFix/>
          </a:blip>
          <a:stretch>
            <a:fillRect/>
          </a:stretch>
        </p:blipFill>
        <p:spPr>
          <a:xfrm>
            <a:off x="6715125" y="1283225"/>
            <a:ext cx="2221552" cy="16661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65" descr="Bulletin | BC Training"/>
          <p:cNvPicPr preferRelativeResize="0">
            <a:picLocks noGrp="1"/>
          </p:cNvPicPr>
          <p:nvPr>
            <p:ph type="pic" idx="2"/>
          </p:nvPr>
        </p:nvPicPr>
        <p:blipFill rotWithShape="1">
          <a:blip r:embed="rId3">
            <a:alphaModFix/>
          </a:blip>
          <a:srcRect l="12110" r="12103"/>
          <a:stretch/>
        </p:blipFill>
        <p:spPr>
          <a:xfrm>
            <a:off x="2066211" y="1876574"/>
            <a:ext cx="1099500" cy="967200"/>
          </a:xfrm>
          <a:prstGeom prst="hexagon">
            <a:avLst>
              <a:gd name="adj" fmla="val 25000"/>
              <a:gd name="vf" fmla="val 115470"/>
            </a:avLst>
          </a:prstGeom>
        </p:spPr>
      </p:pic>
      <p:pic>
        <p:nvPicPr>
          <p:cNvPr id="591" name="Google Shape;591;p65" descr="Supply Chain | BC Training"/>
          <p:cNvPicPr preferRelativeResize="0">
            <a:picLocks noGrp="1"/>
          </p:cNvPicPr>
          <p:nvPr>
            <p:ph type="pic" idx="3"/>
          </p:nvPr>
        </p:nvPicPr>
        <p:blipFill rotWithShape="1">
          <a:blip r:embed="rId4">
            <a:alphaModFix/>
          </a:blip>
          <a:srcRect l="12110" r="12103"/>
          <a:stretch/>
        </p:blipFill>
        <p:spPr>
          <a:xfrm>
            <a:off x="293333" y="1870039"/>
            <a:ext cx="1099500" cy="967200"/>
          </a:xfrm>
          <a:prstGeom prst="hexagon">
            <a:avLst>
              <a:gd name="adj" fmla="val 25000"/>
              <a:gd name="vf" fmla="val 115470"/>
            </a:avLst>
          </a:prstGeom>
        </p:spPr>
      </p:pic>
      <p:pic>
        <p:nvPicPr>
          <p:cNvPr id="592" name="Google Shape;592;p65" descr="Network distribution of heavy trucks worldwide. Transport and logistic. Development of online freight delivery. (provided by Getty Images)"/>
          <p:cNvPicPr preferRelativeResize="0">
            <a:picLocks noGrp="1"/>
          </p:cNvPicPr>
          <p:nvPr>
            <p:ph type="pic" idx="4"/>
          </p:nvPr>
        </p:nvPicPr>
        <p:blipFill rotWithShape="1">
          <a:blip r:embed="rId5">
            <a:alphaModFix/>
          </a:blip>
          <a:srcRect l="27602" r="27602"/>
          <a:stretch/>
        </p:blipFill>
        <p:spPr>
          <a:xfrm>
            <a:off x="3863559" y="3929010"/>
            <a:ext cx="1099500" cy="967200"/>
          </a:xfrm>
          <a:prstGeom prst="hexagon">
            <a:avLst>
              <a:gd name="adj" fmla="val 25000"/>
              <a:gd name="vf" fmla="val 115470"/>
            </a:avLst>
          </a:prstGeom>
        </p:spPr>
      </p:pic>
      <p:pic>
        <p:nvPicPr>
          <p:cNvPr id="593" name="Google Shape;593;p65" descr="Balancing supply and demand in market inventory commerce analysis between production and shopping selling consumer (provided by Getty Images)"/>
          <p:cNvPicPr preferRelativeResize="0">
            <a:picLocks noGrp="1"/>
          </p:cNvPicPr>
          <p:nvPr>
            <p:ph type="pic" idx="5"/>
          </p:nvPr>
        </p:nvPicPr>
        <p:blipFill rotWithShape="1">
          <a:blip r:embed="rId6">
            <a:alphaModFix/>
          </a:blip>
          <a:srcRect l="21582" r="21576"/>
          <a:stretch/>
        </p:blipFill>
        <p:spPr>
          <a:xfrm>
            <a:off x="2961449" y="2396196"/>
            <a:ext cx="1099500" cy="967200"/>
          </a:xfrm>
          <a:prstGeom prst="hexagon">
            <a:avLst>
              <a:gd name="adj" fmla="val 25000"/>
              <a:gd name="vf" fmla="val 115470"/>
            </a:avLst>
          </a:prstGeom>
        </p:spPr>
      </p:pic>
      <p:sp>
        <p:nvSpPr>
          <p:cNvPr id="594" name="Google Shape;594;p65"/>
          <p:cNvSpPr txBox="1">
            <a:spLocks noGrp="1"/>
          </p:cNvSpPr>
          <p:nvPr>
            <p:ph type="title"/>
          </p:nvPr>
        </p:nvSpPr>
        <p:spPr>
          <a:xfrm>
            <a:off x="4502725" y="1632850"/>
            <a:ext cx="3426600" cy="841200"/>
          </a:xfrm>
          <a:prstGeom prst="rect">
            <a:avLst/>
          </a:prstGeom>
          <a:solidFill>
            <a:schemeClr val="accent4"/>
          </a:solidFill>
        </p:spPr>
        <p:txBody>
          <a:bodyPr spcFirstLastPara="1" wrap="square" lIns="68575" tIns="34275" rIns="68575" bIns="34275" anchor="ctr" anchorCtr="0">
            <a:noAutofit/>
          </a:bodyPr>
          <a:lstStyle/>
          <a:p>
            <a:pPr marL="0" lvl="0" indent="0" algn="ctr" rtl="0">
              <a:spcBef>
                <a:spcPts val="0"/>
              </a:spcBef>
              <a:spcAft>
                <a:spcPts val="0"/>
              </a:spcAft>
              <a:buNone/>
            </a:pPr>
            <a:r>
              <a:rPr lang="en">
                <a:latin typeface="Arial"/>
                <a:ea typeface="Arial"/>
                <a:cs typeface="Arial"/>
                <a:sym typeface="Arial"/>
              </a:rPr>
              <a:t>THANK YOU!</a:t>
            </a:r>
            <a:endParaRPr>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99" name="Google Shape;599;p66" descr="Bulletin | BC Training"/>
          <p:cNvPicPr preferRelativeResize="0">
            <a:picLocks noGrp="1"/>
          </p:cNvPicPr>
          <p:nvPr>
            <p:ph type="pic" idx="2"/>
          </p:nvPr>
        </p:nvPicPr>
        <p:blipFill rotWithShape="1">
          <a:blip r:embed="rId3">
            <a:alphaModFix/>
          </a:blip>
          <a:srcRect l="12110" r="12103"/>
          <a:stretch/>
        </p:blipFill>
        <p:spPr>
          <a:xfrm>
            <a:off x="2066211" y="1876574"/>
            <a:ext cx="1099500" cy="967200"/>
          </a:xfrm>
          <a:prstGeom prst="hexagon">
            <a:avLst>
              <a:gd name="adj" fmla="val 25000"/>
              <a:gd name="vf" fmla="val 115470"/>
            </a:avLst>
          </a:prstGeom>
        </p:spPr>
      </p:pic>
      <p:pic>
        <p:nvPicPr>
          <p:cNvPr id="600" name="Google Shape;600;p66" descr="Supply Chain | BC Training"/>
          <p:cNvPicPr preferRelativeResize="0">
            <a:picLocks noGrp="1"/>
          </p:cNvPicPr>
          <p:nvPr>
            <p:ph type="pic" idx="3"/>
          </p:nvPr>
        </p:nvPicPr>
        <p:blipFill rotWithShape="1">
          <a:blip r:embed="rId4">
            <a:alphaModFix/>
          </a:blip>
          <a:srcRect l="12110" r="12103"/>
          <a:stretch/>
        </p:blipFill>
        <p:spPr>
          <a:xfrm>
            <a:off x="293333" y="1870039"/>
            <a:ext cx="1099500" cy="967200"/>
          </a:xfrm>
          <a:prstGeom prst="hexagon">
            <a:avLst>
              <a:gd name="adj" fmla="val 25000"/>
              <a:gd name="vf" fmla="val 115470"/>
            </a:avLst>
          </a:prstGeom>
        </p:spPr>
      </p:pic>
      <p:pic>
        <p:nvPicPr>
          <p:cNvPr id="601" name="Google Shape;601;p66" descr="Network distribution of heavy trucks worldwide. Transport and logistic. Development of online freight delivery. (provided by Getty Images)"/>
          <p:cNvPicPr preferRelativeResize="0">
            <a:picLocks noGrp="1"/>
          </p:cNvPicPr>
          <p:nvPr>
            <p:ph type="pic" idx="4"/>
          </p:nvPr>
        </p:nvPicPr>
        <p:blipFill rotWithShape="1">
          <a:blip r:embed="rId5">
            <a:alphaModFix/>
          </a:blip>
          <a:srcRect l="27602" r="27602"/>
          <a:stretch/>
        </p:blipFill>
        <p:spPr>
          <a:xfrm>
            <a:off x="3863559" y="3929010"/>
            <a:ext cx="1099500" cy="967200"/>
          </a:xfrm>
          <a:prstGeom prst="hexagon">
            <a:avLst>
              <a:gd name="adj" fmla="val 25000"/>
              <a:gd name="vf" fmla="val 115470"/>
            </a:avLst>
          </a:prstGeom>
        </p:spPr>
      </p:pic>
      <p:pic>
        <p:nvPicPr>
          <p:cNvPr id="602" name="Google Shape;602;p66" descr="Balancing supply and demand in market inventory commerce analysis between production and shopping selling consumer (provided by Getty Images)"/>
          <p:cNvPicPr preferRelativeResize="0">
            <a:picLocks noGrp="1"/>
          </p:cNvPicPr>
          <p:nvPr>
            <p:ph type="pic" idx="5"/>
          </p:nvPr>
        </p:nvPicPr>
        <p:blipFill rotWithShape="1">
          <a:blip r:embed="rId6">
            <a:alphaModFix/>
          </a:blip>
          <a:srcRect l="21582" r="21576"/>
          <a:stretch/>
        </p:blipFill>
        <p:spPr>
          <a:xfrm>
            <a:off x="2961449" y="2396196"/>
            <a:ext cx="1099500" cy="967200"/>
          </a:xfrm>
          <a:prstGeom prst="hexagon">
            <a:avLst>
              <a:gd name="adj" fmla="val 25000"/>
              <a:gd name="vf" fmla="val 115470"/>
            </a:avLst>
          </a:prstGeom>
        </p:spPr>
      </p:pic>
      <p:sp>
        <p:nvSpPr>
          <p:cNvPr id="603" name="Google Shape;603;p66"/>
          <p:cNvSpPr txBox="1">
            <a:spLocks noGrp="1"/>
          </p:cNvSpPr>
          <p:nvPr>
            <p:ph type="title"/>
          </p:nvPr>
        </p:nvSpPr>
        <p:spPr>
          <a:xfrm>
            <a:off x="4515100" y="1870050"/>
            <a:ext cx="3848700" cy="851400"/>
          </a:xfrm>
          <a:prstGeom prst="rect">
            <a:avLst/>
          </a:prstGeom>
          <a:solidFill>
            <a:schemeClr val="accent4"/>
          </a:solidFill>
        </p:spPr>
        <p:txBody>
          <a:bodyPr spcFirstLastPara="1" wrap="square" lIns="68575" tIns="34275" rIns="68575" bIns="34275" anchor="ctr" anchorCtr="0">
            <a:noAutofit/>
          </a:bodyPr>
          <a:lstStyle/>
          <a:p>
            <a:pPr marL="0" lvl="0" indent="0" algn="ctr" rtl="0">
              <a:spcBef>
                <a:spcPts val="0"/>
              </a:spcBef>
              <a:spcAft>
                <a:spcPts val="0"/>
              </a:spcAft>
              <a:buNone/>
            </a:pPr>
            <a:r>
              <a:rPr lang="en">
                <a:latin typeface="Arial"/>
                <a:ea typeface="Arial"/>
                <a:cs typeface="Arial"/>
                <a:sym typeface="Arial"/>
              </a:rPr>
              <a:t>QUESTIONS?</a:t>
            </a: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3"/>
          <p:cNvSpPr txBox="1"/>
          <p:nvPr/>
        </p:nvSpPr>
        <p:spPr>
          <a:xfrm>
            <a:off x="483150" y="136750"/>
            <a:ext cx="8177700" cy="641700"/>
          </a:xfrm>
          <a:prstGeom prst="rect">
            <a:avLst/>
          </a:prstGeom>
          <a:solidFill>
            <a:schemeClr val="accent4"/>
          </a:solidFill>
          <a:ln>
            <a:noFill/>
          </a:ln>
        </p:spPr>
        <p:txBody>
          <a:bodyPr spcFirstLastPara="1" wrap="square" lIns="91425" tIns="91425" rIns="91425" bIns="91425" anchor="t" anchorCtr="0">
            <a:spAutoFit/>
          </a:bodyPr>
          <a:lstStyle/>
          <a:p>
            <a:pPr marL="342900" lvl="0" indent="0" algn="ctr" rtl="0">
              <a:lnSpc>
                <a:spcPct val="90000"/>
              </a:lnSpc>
              <a:spcBef>
                <a:spcPts val="0"/>
              </a:spcBef>
              <a:spcAft>
                <a:spcPts val="0"/>
              </a:spcAft>
              <a:buNone/>
            </a:pPr>
            <a:r>
              <a:rPr lang="en" sz="3300" b="1">
                <a:solidFill>
                  <a:schemeClr val="dk2"/>
                </a:solidFill>
              </a:rPr>
              <a:t>DATASET EXPLANATION</a:t>
            </a:r>
            <a:endParaRPr/>
          </a:p>
        </p:txBody>
      </p:sp>
      <p:sp>
        <p:nvSpPr>
          <p:cNvPr id="320" name="Google Shape;320;p33"/>
          <p:cNvSpPr txBox="1"/>
          <p:nvPr/>
        </p:nvSpPr>
        <p:spPr>
          <a:xfrm>
            <a:off x="483150" y="778450"/>
            <a:ext cx="8177700" cy="1158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a:solidFill>
                  <a:schemeClr val="dk1"/>
                </a:solidFill>
              </a:rPr>
              <a:t>The Dataset is obtained from Mendeley Data</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Company Name : DataCo</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It consists of approximately 180,000 rows and 53 columns</a:t>
            </a:r>
            <a:endParaRPr sz="1800">
              <a:solidFill>
                <a:schemeClr val="dk1"/>
              </a:solidFill>
            </a:endParaRPr>
          </a:p>
          <a:p>
            <a:pPr marL="914400" lvl="0" indent="0" algn="l" rtl="0">
              <a:spcBef>
                <a:spcPts val="0"/>
              </a:spcBef>
              <a:spcAft>
                <a:spcPts val="0"/>
              </a:spcAft>
              <a:buNone/>
            </a:pPr>
            <a:endParaRPr sz="1800">
              <a:solidFill>
                <a:schemeClr val="dk1"/>
              </a:solidFill>
            </a:endParaRPr>
          </a:p>
          <a:p>
            <a:pPr marL="0" lvl="0" indent="0" algn="l" rtl="0">
              <a:lnSpc>
                <a:spcPct val="200000"/>
              </a:lnSpc>
              <a:spcBef>
                <a:spcPts val="0"/>
              </a:spcBef>
              <a:spcAft>
                <a:spcPts val="0"/>
              </a:spcAft>
              <a:buNone/>
            </a:pPr>
            <a:endParaRPr sz="1100">
              <a:solidFill>
                <a:schemeClr val="dk1"/>
              </a:solidFill>
            </a:endParaRPr>
          </a:p>
          <a:p>
            <a:pPr marL="0" lvl="0" indent="0" algn="l" rtl="0">
              <a:spcBef>
                <a:spcPts val="800"/>
              </a:spcBef>
              <a:spcAft>
                <a:spcPts val="0"/>
              </a:spcAft>
              <a:buNone/>
            </a:pPr>
            <a:endParaRPr sz="1500">
              <a:solidFill>
                <a:schemeClr val="accent6"/>
              </a:solidFill>
            </a:endParaRPr>
          </a:p>
        </p:txBody>
      </p:sp>
      <p:pic>
        <p:nvPicPr>
          <p:cNvPr id="321" name="Google Shape;321;p33" title="Screenshot 2025-05-04 at 9.09.11 PM.png"/>
          <p:cNvPicPr preferRelativeResize="0"/>
          <p:nvPr/>
        </p:nvPicPr>
        <p:blipFill rotWithShape="1">
          <a:blip r:embed="rId3">
            <a:alphaModFix/>
          </a:blip>
          <a:srcRect l="922" t="11319" r="2988" b="4647"/>
          <a:stretch/>
        </p:blipFill>
        <p:spPr>
          <a:xfrm>
            <a:off x="194638" y="2216825"/>
            <a:ext cx="4377374" cy="2446626"/>
          </a:xfrm>
          <a:prstGeom prst="rect">
            <a:avLst/>
          </a:prstGeom>
          <a:noFill/>
          <a:ln w="9525" cap="flat" cmpd="sng">
            <a:solidFill>
              <a:schemeClr val="accent4"/>
            </a:solidFill>
            <a:prstDash val="solid"/>
            <a:round/>
            <a:headEnd type="none" w="sm" len="sm"/>
            <a:tailEnd type="none" w="sm" len="sm"/>
          </a:ln>
        </p:spPr>
      </p:pic>
      <p:pic>
        <p:nvPicPr>
          <p:cNvPr id="322" name="Google Shape;322;p33" title="Screenshot 2025-05-04 at 9.18.07 PM.png"/>
          <p:cNvPicPr preferRelativeResize="0"/>
          <p:nvPr/>
        </p:nvPicPr>
        <p:blipFill>
          <a:blip r:embed="rId4">
            <a:alphaModFix/>
          </a:blip>
          <a:stretch>
            <a:fillRect/>
          </a:stretch>
        </p:blipFill>
        <p:spPr>
          <a:xfrm>
            <a:off x="4678075" y="2216826"/>
            <a:ext cx="4267201" cy="2446625"/>
          </a:xfrm>
          <a:prstGeom prst="rect">
            <a:avLst/>
          </a:prstGeom>
          <a:noFill/>
          <a:ln w="9525" cap="flat" cmpd="sng">
            <a:solidFill>
              <a:schemeClr val="accent4"/>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6F5"/>
        </a:solidFill>
        <a:effectLst/>
      </p:bgPr>
    </p:bg>
    <p:spTree>
      <p:nvGrpSpPr>
        <p:cNvPr id="1" name="Shape 327"/>
        <p:cNvGrpSpPr/>
        <p:nvPr/>
      </p:nvGrpSpPr>
      <p:grpSpPr>
        <a:xfrm>
          <a:off x="0" y="0"/>
          <a:ext cx="0" cy="0"/>
          <a:chOff x="0" y="0"/>
          <a:chExt cx="0" cy="0"/>
        </a:xfrm>
      </p:grpSpPr>
      <p:sp>
        <p:nvSpPr>
          <p:cNvPr id="328" name="Google Shape;328;p34"/>
          <p:cNvSpPr txBox="1">
            <a:spLocks noGrp="1"/>
          </p:cNvSpPr>
          <p:nvPr>
            <p:ph type="title"/>
          </p:nvPr>
        </p:nvSpPr>
        <p:spPr>
          <a:xfrm>
            <a:off x="819575" y="667625"/>
            <a:ext cx="7330800" cy="1330800"/>
          </a:xfrm>
          <a:prstGeom prst="rect">
            <a:avLst/>
          </a:prstGeom>
          <a:noFill/>
          <a:ln>
            <a:noFill/>
          </a:ln>
        </p:spPr>
        <p:txBody>
          <a:bodyPr spcFirstLastPara="1" wrap="square" lIns="68575" tIns="34275" rIns="68575" bIns="34275" anchor="ctr" anchorCtr="0">
            <a:noAutofit/>
          </a:bodyPr>
          <a:lstStyle/>
          <a:p>
            <a:pPr marL="0" lvl="0" indent="0" algn="just" rtl="0">
              <a:lnSpc>
                <a:spcPct val="90000"/>
              </a:lnSpc>
              <a:spcBef>
                <a:spcPts val="0"/>
              </a:spcBef>
              <a:spcAft>
                <a:spcPts val="0"/>
              </a:spcAft>
              <a:buClr>
                <a:schemeClr val="accent6"/>
              </a:buClr>
              <a:buSzPts val="2000"/>
              <a:buFont typeface="Arial"/>
              <a:buNone/>
            </a:pPr>
            <a:r>
              <a:rPr lang="en" sz="2500">
                <a:solidFill>
                  <a:schemeClr val="dk1"/>
                </a:solidFill>
                <a:latin typeface="Arial"/>
                <a:ea typeface="Arial"/>
                <a:cs typeface="Arial"/>
                <a:sym typeface="Arial"/>
              </a:rPr>
              <a:t>How can we segment customers based on their purchasing behavior,shipping preferences, and order history?</a:t>
            </a:r>
            <a:endParaRPr sz="2000" b="0">
              <a:solidFill>
                <a:schemeClr val="dk1"/>
              </a:solidFill>
              <a:latin typeface="Arial"/>
              <a:ea typeface="Arial"/>
              <a:cs typeface="Arial"/>
              <a:sym typeface="Arial"/>
            </a:endParaRPr>
          </a:p>
        </p:txBody>
      </p:sp>
      <p:sp>
        <p:nvSpPr>
          <p:cNvPr id="329" name="Google Shape;329;p34"/>
          <p:cNvSpPr txBox="1">
            <a:spLocks noGrp="1"/>
          </p:cNvSpPr>
          <p:nvPr>
            <p:ph type="title"/>
          </p:nvPr>
        </p:nvSpPr>
        <p:spPr>
          <a:xfrm>
            <a:off x="654844" y="116213"/>
            <a:ext cx="8050200" cy="551400"/>
          </a:xfrm>
          <a:prstGeom prst="rect">
            <a:avLst/>
          </a:prstGeom>
          <a:solidFill>
            <a:schemeClr val="accent4"/>
          </a:solid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accent6"/>
              </a:buClr>
              <a:buSzPts val="3300"/>
              <a:buFont typeface="Mate"/>
              <a:buNone/>
            </a:pPr>
            <a:r>
              <a:rPr lang="en">
                <a:latin typeface="Arial"/>
                <a:ea typeface="Arial"/>
                <a:cs typeface="Arial"/>
                <a:sym typeface="Arial"/>
              </a:rPr>
              <a:t>RESEARCH QUESTION #1</a:t>
            </a:r>
            <a:endParaRPr>
              <a:latin typeface="Arial"/>
              <a:ea typeface="Arial"/>
              <a:cs typeface="Arial"/>
              <a:sym typeface="Arial"/>
            </a:endParaRPr>
          </a:p>
        </p:txBody>
      </p:sp>
      <p:pic>
        <p:nvPicPr>
          <p:cNvPr id="330" name="Google Shape;330;p34" title="Screenshot 2025-05-03 at 6.17.36 PM.png"/>
          <p:cNvPicPr preferRelativeResize="0"/>
          <p:nvPr/>
        </p:nvPicPr>
        <p:blipFill>
          <a:blip r:embed="rId3">
            <a:alphaModFix/>
          </a:blip>
          <a:stretch>
            <a:fillRect/>
          </a:stretch>
        </p:blipFill>
        <p:spPr>
          <a:xfrm>
            <a:off x="2273525" y="2278775"/>
            <a:ext cx="4812850" cy="2591075"/>
          </a:xfrm>
          <a:prstGeom prst="rect">
            <a:avLst/>
          </a:prstGeom>
          <a:noFill/>
          <a:ln w="9525" cap="flat" cmpd="sng">
            <a:solidFill>
              <a:schemeClr val="accent4"/>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5"/>
          <p:cNvSpPr txBox="1">
            <a:spLocks noGrp="1"/>
          </p:cNvSpPr>
          <p:nvPr>
            <p:ph type="title"/>
          </p:nvPr>
        </p:nvSpPr>
        <p:spPr>
          <a:xfrm>
            <a:off x="655625" y="74225"/>
            <a:ext cx="7879800" cy="603600"/>
          </a:xfrm>
          <a:prstGeom prst="rect">
            <a:avLst/>
          </a:prstGeom>
          <a:solidFill>
            <a:schemeClr val="accent4"/>
          </a:solid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accent6"/>
              </a:buClr>
              <a:buSzPts val="3300"/>
              <a:buFont typeface="Mate"/>
              <a:buNone/>
            </a:pPr>
            <a:r>
              <a:rPr lang="en">
                <a:latin typeface="Arial"/>
                <a:ea typeface="Arial"/>
                <a:cs typeface="Arial"/>
                <a:sym typeface="Arial"/>
              </a:rPr>
              <a:t>DATA PREPROCESSING</a:t>
            </a:r>
            <a:endParaRPr>
              <a:latin typeface="Arial"/>
              <a:ea typeface="Arial"/>
              <a:cs typeface="Arial"/>
              <a:sym typeface="Arial"/>
            </a:endParaRPr>
          </a:p>
        </p:txBody>
      </p:sp>
      <p:sp>
        <p:nvSpPr>
          <p:cNvPr id="337" name="Google Shape;337;p35"/>
          <p:cNvSpPr txBox="1">
            <a:spLocks noGrp="1"/>
          </p:cNvSpPr>
          <p:nvPr>
            <p:ph type="body" idx="1"/>
          </p:nvPr>
        </p:nvSpPr>
        <p:spPr>
          <a:xfrm>
            <a:off x="52518" y="3405380"/>
            <a:ext cx="1879800" cy="603600"/>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Clr>
                <a:schemeClr val="accent6"/>
              </a:buClr>
              <a:buSzPts val="1400"/>
              <a:buNone/>
            </a:pPr>
            <a:r>
              <a:rPr lang="en" sz="1700"/>
              <a:t>Column Standardization</a:t>
            </a:r>
            <a:endParaRPr sz="1700"/>
          </a:p>
        </p:txBody>
      </p:sp>
      <p:sp>
        <p:nvSpPr>
          <p:cNvPr id="338" name="Google Shape;338;p35"/>
          <p:cNvSpPr txBox="1">
            <a:spLocks noGrp="1"/>
          </p:cNvSpPr>
          <p:nvPr>
            <p:ph type="body" idx="5"/>
          </p:nvPr>
        </p:nvSpPr>
        <p:spPr>
          <a:xfrm>
            <a:off x="1776931" y="3122444"/>
            <a:ext cx="1879800" cy="459000"/>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Clr>
                <a:schemeClr val="accent6"/>
              </a:buClr>
              <a:buSzPts val="1400"/>
              <a:buNone/>
            </a:pPr>
            <a:r>
              <a:rPr lang="en" sz="1700"/>
              <a:t>Data Subsetting</a:t>
            </a:r>
            <a:endParaRPr sz="1700"/>
          </a:p>
        </p:txBody>
      </p:sp>
      <p:sp>
        <p:nvSpPr>
          <p:cNvPr id="339" name="Google Shape;339;p35"/>
          <p:cNvSpPr txBox="1">
            <a:spLocks noGrp="1"/>
          </p:cNvSpPr>
          <p:nvPr>
            <p:ph type="body" idx="8"/>
          </p:nvPr>
        </p:nvSpPr>
        <p:spPr>
          <a:xfrm>
            <a:off x="3660025" y="3624829"/>
            <a:ext cx="1573500" cy="603600"/>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Clr>
                <a:schemeClr val="dk2"/>
              </a:buClr>
              <a:buSzPts val="1400"/>
              <a:buFont typeface="Arial"/>
              <a:buNone/>
            </a:pPr>
            <a:r>
              <a:rPr lang="en" sz="1700">
                <a:solidFill>
                  <a:schemeClr val="dk2"/>
                </a:solidFill>
              </a:rPr>
              <a:t>Normalizing with Minmax()</a:t>
            </a:r>
            <a:endParaRPr sz="1700">
              <a:solidFill>
                <a:schemeClr val="dk2"/>
              </a:solidFill>
            </a:endParaRPr>
          </a:p>
        </p:txBody>
      </p:sp>
      <p:sp>
        <p:nvSpPr>
          <p:cNvPr id="340" name="Google Shape;340;p35"/>
          <p:cNvSpPr txBox="1">
            <a:spLocks noGrp="1"/>
          </p:cNvSpPr>
          <p:nvPr>
            <p:ph type="body" idx="14"/>
          </p:nvPr>
        </p:nvSpPr>
        <p:spPr>
          <a:xfrm>
            <a:off x="5451363" y="2625013"/>
            <a:ext cx="1879800" cy="924600"/>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Clr>
                <a:schemeClr val="dk2"/>
              </a:buClr>
              <a:buSzPts val="1400"/>
              <a:buFont typeface="Arial"/>
              <a:buNone/>
            </a:pPr>
            <a:r>
              <a:rPr lang="en" sz="1700">
                <a:solidFill>
                  <a:schemeClr val="dk2"/>
                </a:solidFill>
              </a:rPr>
              <a:t>Data Type Conversion</a:t>
            </a:r>
            <a:endParaRPr sz="1700"/>
          </a:p>
        </p:txBody>
      </p:sp>
      <p:sp>
        <p:nvSpPr>
          <p:cNvPr id="341" name="Google Shape;341;p35"/>
          <p:cNvSpPr txBox="1">
            <a:spLocks noGrp="1"/>
          </p:cNvSpPr>
          <p:nvPr>
            <p:ph type="sldNum" idx="12"/>
          </p:nvPr>
        </p:nvSpPr>
        <p:spPr>
          <a:xfrm>
            <a:off x="8263952" y="3570215"/>
            <a:ext cx="3441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00000"/>
              </a:buClr>
              <a:buSzPts val="900"/>
              <a:buFont typeface="Arial"/>
              <a:buNone/>
            </a:pPr>
            <a:fld id="{00000000-1234-1234-1234-123412341234}" type="slidenum">
              <a:rPr lang="en"/>
              <a:t>6</a:t>
            </a:fld>
            <a:endParaRPr/>
          </a:p>
        </p:txBody>
      </p:sp>
      <p:pic>
        <p:nvPicPr>
          <p:cNvPr id="342" name="Google Shape;342;p35"/>
          <p:cNvPicPr preferRelativeResize="0">
            <a:picLocks noGrp="1"/>
          </p:cNvPicPr>
          <p:nvPr>
            <p:ph type="pic" idx="2"/>
          </p:nvPr>
        </p:nvPicPr>
        <p:blipFill rotWithShape="1">
          <a:blip r:embed="rId3">
            <a:alphaModFix/>
          </a:blip>
          <a:srcRect l="18391" r="18385"/>
          <a:stretch/>
        </p:blipFill>
        <p:spPr>
          <a:xfrm>
            <a:off x="52517" y="1699427"/>
            <a:ext cx="1776300" cy="1576500"/>
          </a:xfrm>
          <a:prstGeom prst="hexagon">
            <a:avLst>
              <a:gd name="adj" fmla="val 25000"/>
              <a:gd name="vf" fmla="val 115470"/>
            </a:avLst>
          </a:prstGeom>
          <a:noFill/>
          <a:ln w="9525" cap="flat" cmpd="sng">
            <a:solidFill>
              <a:schemeClr val="accent4"/>
            </a:solidFill>
            <a:prstDash val="solid"/>
            <a:round/>
            <a:headEnd type="none" w="sm" len="sm"/>
            <a:tailEnd type="none" w="sm" len="sm"/>
          </a:ln>
        </p:spPr>
      </p:pic>
      <p:pic>
        <p:nvPicPr>
          <p:cNvPr id="343" name="Google Shape;343;p35"/>
          <p:cNvPicPr preferRelativeResize="0">
            <a:picLocks noGrp="1"/>
          </p:cNvPicPr>
          <p:nvPr>
            <p:ph type="pic" idx="4"/>
          </p:nvPr>
        </p:nvPicPr>
        <p:blipFill rotWithShape="1">
          <a:blip r:embed="rId4">
            <a:alphaModFix/>
          </a:blip>
          <a:srcRect t="5853" b="5853"/>
          <a:stretch/>
        </p:blipFill>
        <p:spPr>
          <a:xfrm>
            <a:off x="1828677" y="1277291"/>
            <a:ext cx="1776300" cy="1576500"/>
          </a:xfrm>
          <a:prstGeom prst="hexagon">
            <a:avLst>
              <a:gd name="adj" fmla="val 25000"/>
              <a:gd name="vf" fmla="val 115470"/>
            </a:avLst>
          </a:prstGeom>
          <a:noFill/>
          <a:ln w="9525" cap="flat" cmpd="sng">
            <a:solidFill>
              <a:schemeClr val="accent4"/>
            </a:solidFill>
            <a:prstDash val="solid"/>
            <a:round/>
            <a:headEnd type="none" w="sm" len="sm"/>
            <a:tailEnd type="none" w="sm" len="sm"/>
          </a:ln>
        </p:spPr>
      </p:pic>
      <p:pic>
        <p:nvPicPr>
          <p:cNvPr id="344" name="Google Shape;344;p35"/>
          <p:cNvPicPr preferRelativeResize="0">
            <a:picLocks noGrp="1"/>
          </p:cNvPicPr>
          <p:nvPr>
            <p:ph type="pic" idx="13"/>
          </p:nvPr>
        </p:nvPicPr>
        <p:blipFill rotWithShape="1">
          <a:blip r:embed="rId5">
            <a:alphaModFix/>
          </a:blip>
          <a:srcRect t="5618" b="5618"/>
          <a:stretch/>
        </p:blipFill>
        <p:spPr>
          <a:xfrm>
            <a:off x="5408327" y="1224754"/>
            <a:ext cx="1776300" cy="1576500"/>
          </a:xfrm>
          <a:prstGeom prst="hexagon">
            <a:avLst>
              <a:gd name="adj" fmla="val 25000"/>
              <a:gd name="vf" fmla="val 115470"/>
            </a:avLst>
          </a:prstGeom>
          <a:noFill/>
          <a:ln w="9525" cap="flat" cmpd="sng">
            <a:solidFill>
              <a:schemeClr val="accent4"/>
            </a:solidFill>
            <a:prstDash val="solid"/>
            <a:round/>
            <a:headEnd type="none" w="sm" len="sm"/>
            <a:tailEnd type="none" w="sm" len="sm"/>
          </a:ln>
        </p:spPr>
      </p:pic>
      <p:pic>
        <p:nvPicPr>
          <p:cNvPr id="345" name="Google Shape;345;p35"/>
          <p:cNvPicPr preferRelativeResize="0">
            <a:picLocks noGrp="1"/>
          </p:cNvPicPr>
          <p:nvPr>
            <p:ph type="pic" idx="2"/>
          </p:nvPr>
        </p:nvPicPr>
        <p:blipFill rotWithShape="1">
          <a:blip r:embed="rId6">
            <a:alphaModFix/>
          </a:blip>
          <a:srcRect l="21832" r="21838"/>
          <a:stretch/>
        </p:blipFill>
        <p:spPr>
          <a:xfrm>
            <a:off x="3558636" y="1699427"/>
            <a:ext cx="1776300" cy="1576500"/>
          </a:xfrm>
          <a:prstGeom prst="hexagon">
            <a:avLst>
              <a:gd name="adj" fmla="val 25000"/>
              <a:gd name="vf" fmla="val 115470"/>
            </a:avLst>
          </a:prstGeom>
          <a:noFill/>
          <a:ln w="9525" cap="flat" cmpd="sng">
            <a:solidFill>
              <a:schemeClr val="accent4"/>
            </a:solidFill>
            <a:prstDash val="solid"/>
            <a:round/>
            <a:headEnd type="none" w="sm" len="sm"/>
            <a:tailEnd type="none" w="sm" len="sm"/>
          </a:ln>
        </p:spPr>
      </p:pic>
      <p:pic>
        <p:nvPicPr>
          <p:cNvPr id="346" name="Google Shape;346;p35" title="rfm.png"/>
          <p:cNvPicPr preferRelativeResize="0">
            <a:picLocks noGrp="1"/>
          </p:cNvPicPr>
          <p:nvPr>
            <p:ph type="pic" idx="13"/>
          </p:nvPr>
        </p:nvPicPr>
        <p:blipFill rotWithShape="1">
          <a:blip r:embed="rId7">
            <a:alphaModFix/>
          </a:blip>
          <a:srcRect l="-20838" t="-7870" r="-20824" b="-7870"/>
          <a:stretch/>
        </p:blipFill>
        <p:spPr>
          <a:xfrm>
            <a:off x="7321300" y="1312475"/>
            <a:ext cx="1776300" cy="1517700"/>
          </a:xfrm>
          <a:prstGeom prst="hexagon">
            <a:avLst>
              <a:gd name="adj" fmla="val 25000"/>
              <a:gd name="vf" fmla="val 115470"/>
            </a:avLst>
          </a:prstGeom>
          <a:noFill/>
          <a:ln w="9525" cap="flat" cmpd="sng">
            <a:solidFill>
              <a:schemeClr val="accent4"/>
            </a:solidFill>
            <a:prstDash val="solid"/>
            <a:round/>
            <a:headEnd type="none" w="sm" len="sm"/>
            <a:tailEnd type="none" w="sm" len="sm"/>
          </a:ln>
        </p:spPr>
      </p:pic>
      <p:sp>
        <p:nvSpPr>
          <p:cNvPr id="347" name="Google Shape;347;p35"/>
          <p:cNvSpPr txBox="1">
            <a:spLocks noGrp="1"/>
          </p:cNvSpPr>
          <p:nvPr>
            <p:ph type="body" idx="8"/>
          </p:nvPr>
        </p:nvSpPr>
        <p:spPr>
          <a:xfrm>
            <a:off x="7459488" y="3658175"/>
            <a:ext cx="1684500" cy="273900"/>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Clr>
                <a:schemeClr val="dk2"/>
              </a:buClr>
              <a:buSzPts val="2100"/>
              <a:buFont typeface="Arial"/>
              <a:buNone/>
            </a:pPr>
            <a:r>
              <a:rPr lang="en" sz="1700">
                <a:solidFill>
                  <a:schemeClr val="dk2"/>
                </a:solidFill>
              </a:rPr>
              <a:t>Recency, Frequency, Monetary Data Splitting</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6"/>
          <p:cNvSpPr txBox="1"/>
          <p:nvPr/>
        </p:nvSpPr>
        <p:spPr>
          <a:xfrm>
            <a:off x="483150" y="66025"/>
            <a:ext cx="8177700" cy="641700"/>
          </a:xfrm>
          <a:prstGeom prst="rect">
            <a:avLst/>
          </a:prstGeom>
          <a:solidFill>
            <a:schemeClr val="accent4"/>
          </a:solidFill>
          <a:ln>
            <a:noFill/>
          </a:ln>
        </p:spPr>
        <p:txBody>
          <a:bodyPr spcFirstLastPara="1" wrap="square" lIns="91425" tIns="91425" rIns="91425" bIns="91425" anchor="t" anchorCtr="0">
            <a:spAutoFit/>
          </a:bodyPr>
          <a:lstStyle/>
          <a:p>
            <a:pPr marL="342900" lvl="0" indent="0" algn="ctr" rtl="0">
              <a:lnSpc>
                <a:spcPct val="90000"/>
              </a:lnSpc>
              <a:spcBef>
                <a:spcPts val="0"/>
              </a:spcBef>
              <a:spcAft>
                <a:spcPts val="0"/>
              </a:spcAft>
              <a:buNone/>
            </a:pPr>
            <a:r>
              <a:rPr lang="en" sz="3300" b="1">
                <a:solidFill>
                  <a:schemeClr val="dk2"/>
                </a:solidFill>
              </a:rPr>
              <a:t>DATASET EXPLANATION</a:t>
            </a:r>
            <a:endParaRPr/>
          </a:p>
        </p:txBody>
      </p:sp>
      <p:sp>
        <p:nvSpPr>
          <p:cNvPr id="354" name="Google Shape;354;p36"/>
          <p:cNvSpPr txBox="1"/>
          <p:nvPr/>
        </p:nvSpPr>
        <p:spPr>
          <a:xfrm>
            <a:off x="262750" y="886900"/>
            <a:ext cx="8177700" cy="115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00" b="1">
                <a:solidFill>
                  <a:schemeClr val="dk1"/>
                </a:solidFill>
              </a:rPr>
              <a:t>RFM Feature Summary:</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Recency:</a:t>
            </a:r>
            <a:r>
              <a:rPr lang="en" sz="1100">
                <a:solidFill>
                  <a:schemeClr val="dk1"/>
                </a:solidFill>
              </a:rPr>
              <a:t> Avg = 220 days, Range = 0–1125</a:t>
            </a:r>
            <a:br>
              <a:rPr lang="en"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Frequency:</a:t>
            </a:r>
            <a:r>
              <a:rPr lang="en" sz="1100">
                <a:solidFill>
                  <a:schemeClr val="dk1"/>
                </a:solidFill>
              </a:rPr>
              <a:t> Avg = 3 orders, Max = 15</a:t>
            </a:r>
            <a:br>
              <a:rPr lang="en"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Monetary:</a:t>
            </a:r>
            <a:r>
              <a:rPr lang="en" sz="1100">
                <a:solidFill>
                  <a:schemeClr val="dk1"/>
                </a:solidFill>
              </a:rPr>
              <a:t> Avg = $1600, Max = $9436</a:t>
            </a:r>
            <a:endParaRPr sz="1100">
              <a:solidFill>
                <a:schemeClr val="dk1"/>
              </a:solidFill>
            </a:endParaRPr>
          </a:p>
          <a:p>
            <a:pPr marL="0" lvl="0" indent="0" algn="l" rtl="0">
              <a:spcBef>
                <a:spcPts val="1200"/>
              </a:spcBef>
              <a:spcAft>
                <a:spcPts val="0"/>
              </a:spcAft>
              <a:buNone/>
            </a:pPr>
            <a:endParaRPr sz="1500">
              <a:solidFill>
                <a:schemeClr val="accent6"/>
              </a:solidFill>
            </a:endParaRPr>
          </a:p>
        </p:txBody>
      </p:sp>
      <p:pic>
        <p:nvPicPr>
          <p:cNvPr id="355" name="Google Shape;355;p36"/>
          <p:cNvPicPr preferRelativeResize="0"/>
          <p:nvPr/>
        </p:nvPicPr>
        <p:blipFill>
          <a:blip r:embed="rId3">
            <a:alphaModFix/>
          </a:blip>
          <a:stretch>
            <a:fillRect/>
          </a:stretch>
        </p:blipFill>
        <p:spPr>
          <a:xfrm>
            <a:off x="1568000" y="2395723"/>
            <a:ext cx="2685850" cy="2541625"/>
          </a:xfrm>
          <a:prstGeom prst="rect">
            <a:avLst/>
          </a:prstGeom>
          <a:noFill/>
          <a:ln w="9525" cap="flat" cmpd="sng">
            <a:solidFill>
              <a:schemeClr val="accent4"/>
            </a:solidFill>
            <a:prstDash val="solid"/>
            <a:round/>
            <a:headEnd type="none" w="sm" len="sm"/>
            <a:tailEnd type="none" w="sm" len="sm"/>
          </a:ln>
        </p:spPr>
      </p:pic>
      <p:pic>
        <p:nvPicPr>
          <p:cNvPr id="356" name="Google Shape;356;p36"/>
          <p:cNvPicPr preferRelativeResize="0"/>
          <p:nvPr/>
        </p:nvPicPr>
        <p:blipFill rotWithShape="1">
          <a:blip r:embed="rId4">
            <a:alphaModFix/>
          </a:blip>
          <a:srcRect l="7757" r="13564"/>
          <a:stretch/>
        </p:blipFill>
        <p:spPr>
          <a:xfrm>
            <a:off x="4572000" y="2395726"/>
            <a:ext cx="2926507" cy="2541625"/>
          </a:xfrm>
          <a:prstGeom prst="rect">
            <a:avLst/>
          </a:prstGeom>
          <a:noFill/>
          <a:ln w="9525" cap="flat" cmpd="sng">
            <a:solidFill>
              <a:schemeClr val="accent4"/>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7"/>
          <p:cNvSpPr txBox="1">
            <a:spLocks noGrp="1"/>
          </p:cNvSpPr>
          <p:nvPr>
            <p:ph type="title"/>
          </p:nvPr>
        </p:nvSpPr>
        <p:spPr>
          <a:xfrm>
            <a:off x="440400" y="103724"/>
            <a:ext cx="8167200" cy="759300"/>
          </a:xfrm>
          <a:prstGeom prst="rect">
            <a:avLst/>
          </a:prstGeom>
          <a:solidFill>
            <a:schemeClr val="accent4"/>
          </a:solid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accent6"/>
              </a:buClr>
              <a:buSzPts val="3300"/>
              <a:buFont typeface="Mate"/>
              <a:buNone/>
            </a:pPr>
            <a:r>
              <a:rPr lang="en">
                <a:latin typeface="Arial"/>
                <a:ea typeface="Arial"/>
                <a:cs typeface="Arial"/>
                <a:sym typeface="Arial"/>
              </a:rPr>
              <a:t>RFM ANALYSIS</a:t>
            </a:r>
            <a:endParaRPr>
              <a:latin typeface="Arial"/>
              <a:ea typeface="Arial"/>
              <a:cs typeface="Arial"/>
              <a:sym typeface="Arial"/>
            </a:endParaRPr>
          </a:p>
        </p:txBody>
      </p:sp>
      <p:sp>
        <p:nvSpPr>
          <p:cNvPr id="363" name="Google Shape;363;p37"/>
          <p:cNvSpPr txBox="1">
            <a:spLocks noGrp="1"/>
          </p:cNvSpPr>
          <p:nvPr>
            <p:ph type="body" idx="4294967295"/>
          </p:nvPr>
        </p:nvSpPr>
        <p:spPr>
          <a:xfrm>
            <a:off x="561325" y="1244125"/>
            <a:ext cx="5941800" cy="1616100"/>
          </a:xfrm>
          <a:prstGeom prst="rect">
            <a:avLst/>
          </a:prstGeom>
          <a:noFill/>
          <a:ln>
            <a:noFill/>
          </a:ln>
        </p:spPr>
        <p:txBody>
          <a:bodyPr spcFirstLastPara="1" wrap="square" lIns="68575" tIns="34275" rIns="68575" bIns="34275" anchor="t" anchorCtr="0">
            <a:noAutofit/>
          </a:bodyPr>
          <a:lstStyle/>
          <a:p>
            <a:pPr marL="0" lvl="0" indent="0" algn="l" rtl="0">
              <a:spcBef>
                <a:spcPts val="800"/>
              </a:spcBef>
              <a:spcAft>
                <a:spcPts val="0"/>
              </a:spcAft>
              <a:buClr>
                <a:schemeClr val="dk1"/>
              </a:buClr>
              <a:buSzPts val="1100"/>
              <a:buFont typeface="Arial"/>
              <a:buNone/>
            </a:pPr>
            <a:r>
              <a:rPr lang="en" sz="1100" b="1">
                <a:solidFill>
                  <a:schemeClr val="dk1"/>
                </a:solidFill>
              </a:rPr>
              <a:t>Recency:</a:t>
            </a:r>
            <a:r>
              <a:rPr lang="en" sz="1100">
                <a:solidFill>
                  <a:schemeClr val="dk1"/>
                </a:solidFill>
              </a:rPr>
              <a:t> Most customers purchased recently; activity declines sharply over time.</a:t>
            </a:r>
            <a:br>
              <a:rPr lang="en" sz="1100">
                <a:solidFill>
                  <a:schemeClr val="dk1"/>
                </a:solidFill>
              </a:rPr>
            </a:br>
            <a:endParaRPr sz="1100">
              <a:solidFill>
                <a:schemeClr val="dk1"/>
              </a:solidFill>
            </a:endParaRPr>
          </a:p>
          <a:p>
            <a:pPr marL="0" lvl="0" indent="0" algn="l" rtl="0">
              <a:spcBef>
                <a:spcPts val="800"/>
              </a:spcBef>
              <a:spcAft>
                <a:spcPts val="0"/>
              </a:spcAft>
              <a:buClr>
                <a:schemeClr val="dk1"/>
              </a:buClr>
              <a:buSzPts val="1100"/>
              <a:buFont typeface="Arial"/>
              <a:buNone/>
            </a:pPr>
            <a:r>
              <a:rPr lang="en" sz="1100" b="1">
                <a:solidFill>
                  <a:schemeClr val="dk1"/>
                </a:solidFill>
              </a:rPr>
              <a:t>Frequency:</a:t>
            </a:r>
            <a:r>
              <a:rPr lang="en" sz="1100">
                <a:solidFill>
                  <a:schemeClr val="dk1"/>
                </a:solidFill>
              </a:rPr>
              <a:t> Majority of users placed only 1–3 orders, indicating low repeat behavior.</a:t>
            </a:r>
            <a:br>
              <a:rPr lang="en" sz="1100">
                <a:solidFill>
                  <a:schemeClr val="dk1"/>
                </a:solidFill>
              </a:rPr>
            </a:br>
            <a:endParaRPr sz="1100">
              <a:solidFill>
                <a:schemeClr val="dk1"/>
              </a:solidFill>
            </a:endParaRPr>
          </a:p>
          <a:p>
            <a:pPr marL="0" lvl="0" indent="0" algn="l" rtl="0">
              <a:spcBef>
                <a:spcPts val="800"/>
              </a:spcBef>
              <a:spcAft>
                <a:spcPts val="0"/>
              </a:spcAft>
              <a:buClr>
                <a:schemeClr val="dk1"/>
              </a:buClr>
              <a:buSzPts val="1100"/>
              <a:buFont typeface="Arial"/>
              <a:buNone/>
            </a:pPr>
            <a:r>
              <a:rPr lang="en" sz="1100" b="1">
                <a:solidFill>
                  <a:schemeClr val="dk1"/>
                </a:solidFill>
              </a:rPr>
              <a:t>Monetary:</a:t>
            </a:r>
            <a:r>
              <a:rPr lang="en" sz="1100">
                <a:solidFill>
                  <a:schemeClr val="dk1"/>
                </a:solidFill>
              </a:rPr>
              <a:t> Spending is skewed — a few customers account for high revenue.</a:t>
            </a:r>
            <a:endParaRPr sz="1100">
              <a:solidFill>
                <a:schemeClr val="dk1"/>
              </a:solidFill>
            </a:endParaRPr>
          </a:p>
        </p:txBody>
      </p:sp>
      <p:pic>
        <p:nvPicPr>
          <p:cNvPr id="364" name="Google Shape;364;p37" title="download.png"/>
          <p:cNvPicPr preferRelativeResize="0"/>
          <p:nvPr/>
        </p:nvPicPr>
        <p:blipFill rotWithShape="1">
          <a:blip r:embed="rId3">
            <a:alphaModFix/>
          </a:blip>
          <a:srcRect l="-1730" r="1730"/>
          <a:stretch/>
        </p:blipFill>
        <p:spPr>
          <a:xfrm>
            <a:off x="-12" y="2730500"/>
            <a:ext cx="3286500" cy="1999325"/>
          </a:xfrm>
          <a:prstGeom prst="rect">
            <a:avLst/>
          </a:prstGeom>
          <a:noFill/>
          <a:ln w="9525" cap="flat" cmpd="sng">
            <a:solidFill>
              <a:schemeClr val="accent4"/>
            </a:solidFill>
            <a:prstDash val="solid"/>
            <a:round/>
            <a:headEnd type="none" w="sm" len="sm"/>
            <a:tailEnd type="none" w="sm" len="sm"/>
          </a:ln>
        </p:spPr>
      </p:pic>
      <p:pic>
        <p:nvPicPr>
          <p:cNvPr id="365" name="Google Shape;365;p37" title="download.png"/>
          <p:cNvPicPr preferRelativeResize="0"/>
          <p:nvPr/>
        </p:nvPicPr>
        <p:blipFill>
          <a:blip r:embed="rId4">
            <a:alphaModFix/>
          </a:blip>
          <a:stretch>
            <a:fillRect/>
          </a:stretch>
        </p:blipFill>
        <p:spPr>
          <a:xfrm>
            <a:off x="3313425" y="2755563"/>
            <a:ext cx="3125694" cy="1949200"/>
          </a:xfrm>
          <a:prstGeom prst="rect">
            <a:avLst/>
          </a:prstGeom>
          <a:noFill/>
          <a:ln w="9525" cap="flat" cmpd="sng">
            <a:solidFill>
              <a:schemeClr val="accent4"/>
            </a:solidFill>
            <a:prstDash val="solid"/>
            <a:round/>
            <a:headEnd type="none" w="sm" len="sm"/>
            <a:tailEnd type="none" w="sm" len="sm"/>
          </a:ln>
        </p:spPr>
      </p:pic>
      <p:pic>
        <p:nvPicPr>
          <p:cNvPr id="366" name="Google Shape;366;p37" title="download.png"/>
          <p:cNvPicPr preferRelativeResize="0"/>
          <p:nvPr/>
        </p:nvPicPr>
        <p:blipFill>
          <a:blip r:embed="rId5">
            <a:alphaModFix/>
          </a:blip>
          <a:stretch>
            <a:fillRect/>
          </a:stretch>
        </p:blipFill>
        <p:spPr>
          <a:xfrm>
            <a:off x="6466037" y="2755575"/>
            <a:ext cx="2624075" cy="1949175"/>
          </a:xfrm>
          <a:prstGeom prst="rect">
            <a:avLst/>
          </a:prstGeom>
          <a:noFill/>
          <a:ln w="9525" cap="flat" cmpd="sng">
            <a:solidFill>
              <a:schemeClr val="accent4"/>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8"/>
          <p:cNvSpPr txBox="1">
            <a:spLocks noGrp="1"/>
          </p:cNvSpPr>
          <p:nvPr>
            <p:ph type="title"/>
          </p:nvPr>
        </p:nvSpPr>
        <p:spPr>
          <a:xfrm>
            <a:off x="395100" y="102000"/>
            <a:ext cx="8353800" cy="618600"/>
          </a:xfrm>
          <a:prstGeom prst="rect">
            <a:avLst/>
          </a:prstGeom>
          <a:solidFill>
            <a:schemeClr val="accent4"/>
          </a:solid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accent6"/>
              </a:buClr>
              <a:buSzPts val="3300"/>
              <a:buFont typeface="Mate"/>
              <a:buNone/>
            </a:pPr>
            <a:r>
              <a:rPr lang="en">
                <a:latin typeface="Arial"/>
                <a:ea typeface="Arial"/>
                <a:cs typeface="Arial"/>
                <a:sym typeface="Arial"/>
              </a:rPr>
              <a:t>SEGMENTATION </a:t>
            </a:r>
            <a:endParaRPr>
              <a:latin typeface="Arial"/>
              <a:ea typeface="Arial"/>
              <a:cs typeface="Arial"/>
              <a:sym typeface="Arial"/>
            </a:endParaRPr>
          </a:p>
        </p:txBody>
      </p:sp>
      <p:sp>
        <p:nvSpPr>
          <p:cNvPr id="373" name="Google Shape;373;p38"/>
          <p:cNvSpPr txBox="1">
            <a:spLocks noGrp="1"/>
          </p:cNvSpPr>
          <p:nvPr>
            <p:ph type="body" idx="4294967295"/>
          </p:nvPr>
        </p:nvSpPr>
        <p:spPr>
          <a:xfrm>
            <a:off x="364950" y="720600"/>
            <a:ext cx="2794200" cy="44229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100" b="1">
                <a:solidFill>
                  <a:schemeClr val="dk1"/>
                </a:solidFill>
              </a:rPr>
              <a:t>Approach:</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a:solidFill>
                  <a:schemeClr val="dk1"/>
                </a:solidFill>
              </a:rPr>
              <a:t>Customers scored on </a:t>
            </a:r>
            <a:r>
              <a:rPr lang="en" sz="1100" b="1">
                <a:solidFill>
                  <a:schemeClr val="dk1"/>
                </a:solidFill>
              </a:rPr>
              <a:t>RFM</a:t>
            </a:r>
            <a:r>
              <a:rPr lang="en" sz="1100">
                <a:solidFill>
                  <a:schemeClr val="dk1"/>
                </a:solidFill>
              </a:rPr>
              <a:t> (Recency, Frequency, Monetary) metrics using quantile-based binning.</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Combined RFM scores used to classify customers into 8 named segments:</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i="1">
                <a:solidFill>
                  <a:schemeClr val="dk1"/>
                </a:solidFill>
              </a:rPr>
              <a:t>Champions</a:t>
            </a:r>
            <a:r>
              <a:rPr lang="en" sz="1100">
                <a:solidFill>
                  <a:schemeClr val="dk1"/>
                </a:solidFill>
              </a:rPr>
              <a:t>, </a:t>
            </a:r>
            <a:r>
              <a:rPr lang="en" sz="1100" i="1">
                <a:solidFill>
                  <a:schemeClr val="dk1"/>
                </a:solidFill>
              </a:rPr>
              <a:t>Loyal</a:t>
            </a:r>
            <a:r>
              <a:rPr lang="en" sz="1100">
                <a:solidFill>
                  <a:schemeClr val="dk1"/>
                </a:solidFill>
              </a:rPr>
              <a:t>, </a:t>
            </a:r>
            <a:r>
              <a:rPr lang="en" sz="1100" i="1">
                <a:solidFill>
                  <a:schemeClr val="dk1"/>
                </a:solidFill>
              </a:rPr>
              <a:t>Potential</a:t>
            </a:r>
            <a:r>
              <a:rPr lang="en" sz="1100">
                <a:solidFill>
                  <a:schemeClr val="dk1"/>
                </a:solidFill>
              </a:rPr>
              <a:t>, </a:t>
            </a:r>
            <a:r>
              <a:rPr lang="en" sz="1100" i="1">
                <a:solidFill>
                  <a:schemeClr val="dk1"/>
                </a:solidFill>
              </a:rPr>
              <a:t>Recent</a:t>
            </a:r>
            <a:r>
              <a:rPr lang="en" sz="1100">
                <a:solidFill>
                  <a:schemeClr val="dk1"/>
                </a:solidFill>
              </a:rPr>
              <a:t>, </a:t>
            </a:r>
            <a:r>
              <a:rPr lang="en" sz="1100" i="1">
                <a:solidFill>
                  <a:schemeClr val="dk1"/>
                </a:solidFill>
              </a:rPr>
              <a:t>Needing Attention</a:t>
            </a:r>
            <a:r>
              <a:rPr lang="en" sz="1100">
                <a:solidFill>
                  <a:schemeClr val="dk1"/>
                </a:solidFill>
              </a:rPr>
              <a:t>, </a:t>
            </a:r>
            <a:r>
              <a:rPr lang="en" sz="1100" i="1">
                <a:solidFill>
                  <a:schemeClr val="dk1"/>
                </a:solidFill>
              </a:rPr>
              <a:t>At Risk</a:t>
            </a:r>
            <a:r>
              <a:rPr lang="en" sz="1100">
                <a:solidFill>
                  <a:schemeClr val="dk1"/>
                </a:solidFill>
              </a:rPr>
              <a:t>, </a:t>
            </a:r>
            <a:r>
              <a:rPr lang="en" sz="1100" i="1">
                <a:solidFill>
                  <a:schemeClr val="dk1"/>
                </a:solidFill>
              </a:rPr>
              <a:t>Lost</a:t>
            </a:r>
            <a:r>
              <a:rPr lang="en" sz="1100">
                <a:solidFill>
                  <a:schemeClr val="dk1"/>
                </a:solidFill>
              </a:rPr>
              <a:t>, </a:t>
            </a:r>
            <a:r>
              <a:rPr lang="en" sz="1100" i="1">
                <a:solidFill>
                  <a:schemeClr val="dk1"/>
                </a:solidFill>
              </a:rPr>
              <a:t>Others</a:t>
            </a:r>
            <a:endParaRPr sz="1100" i="1">
              <a:solidFill>
                <a:schemeClr val="dk1"/>
              </a:solidFill>
            </a:endParaRPr>
          </a:p>
          <a:p>
            <a:pPr marL="0" lvl="0" indent="0" algn="l" rtl="0">
              <a:lnSpc>
                <a:spcPct val="115000"/>
              </a:lnSpc>
              <a:spcBef>
                <a:spcPts val="1200"/>
              </a:spcBef>
              <a:spcAft>
                <a:spcPts val="0"/>
              </a:spcAft>
              <a:buNone/>
            </a:pPr>
            <a:r>
              <a:rPr lang="en" sz="1100" b="1">
                <a:solidFill>
                  <a:schemeClr val="dk1"/>
                </a:solidFill>
              </a:rPr>
              <a:t>Most Common Segments:</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a:solidFill>
                  <a:schemeClr val="dk1"/>
                </a:solidFill>
              </a:rPr>
              <a:t>Potential Loyalist (7,745)</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Customers Needing Attention (4,041)</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Recent Customers (4,012)</a:t>
            </a:r>
            <a:br>
              <a:rPr lang="en" sz="1100">
                <a:solidFill>
                  <a:schemeClr val="dk1"/>
                </a:solidFill>
              </a:rPr>
            </a:br>
            <a:endParaRPr sz="1100">
              <a:solidFill>
                <a:schemeClr val="dk1"/>
              </a:solidFill>
            </a:endParaRPr>
          </a:p>
          <a:p>
            <a:pPr marL="0" lvl="0" indent="0" algn="l" rtl="0">
              <a:lnSpc>
                <a:spcPct val="100000"/>
              </a:lnSpc>
              <a:spcBef>
                <a:spcPts val="1200"/>
              </a:spcBef>
              <a:spcAft>
                <a:spcPts val="0"/>
              </a:spcAft>
              <a:buClr>
                <a:schemeClr val="accent6"/>
              </a:buClr>
              <a:buSzPts val="1100"/>
              <a:buNone/>
            </a:pPr>
            <a:endParaRPr sz="1800"/>
          </a:p>
        </p:txBody>
      </p:sp>
      <p:pic>
        <p:nvPicPr>
          <p:cNvPr id="374" name="Google Shape;374;p38" title="download.png"/>
          <p:cNvPicPr preferRelativeResize="0"/>
          <p:nvPr/>
        </p:nvPicPr>
        <p:blipFill>
          <a:blip r:embed="rId3">
            <a:alphaModFix/>
          </a:blip>
          <a:stretch>
            <a:fillRect/>
          </a:stretch>
        </p:blipFill>
        <p:spPr>
          <a:xfrm>
            <a:off x="3244025" y="1202300"/>
            <a:ext cx="5639576" cy="3459475"/>
          </a:xfrm>
          <a:prstGeom prst="rect">
            <a:avLst/>
          </a:prstGeom>
          <a:noFill/>
          <a:ln w="9525" cap="flat" cmpd="sng">
            <a:solidFill>
              <a:schemeClr val="accent4"/>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2654</Words>
  <Application>Microsoft Office PowerPoint</Application>
  <PresentationFormat>On-screen Show (16:9)</PresentationFormat>
  <Paragraphs>329</Paragraphs>
  <Slides>37</Slides>
  <Notes>37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Mate</vt:lpstr>
      <vt:lpstr>Open Sans</vt:lpstr>
      <vt:lpstr>Roboto Mono</vt:lpstr>
      <vt:lpstr>Arial</vt:lpstr>
      <vt:lpstr>Roboto</vt:lpstr>
      <vt:lpstr>Simple Light</vt:lpstr>
      <vt:lpstr>Custom​​</vt:lpstr>
      <vt:lpstr>SUPPLY  CHAIN  ANALYSIS</vt:lpstr>
      <vt:lpstr>AGENDA</vt:lpstr>
      <vt:lpstr>INTRODUCTION</vt:lpstr>
      <vt:lpstr>PowerPoint Presentation</vt:lpstr>
      <vt:lpstr>How can we segment customers based on their purchasing behavior,shipping preferences, and order history?</vt:lpstr>
      <vt:lpstr>DATA PREPROCESSING</vt:lpstr>
      <vt:lpstr>PowerPoint Presentation</vt:lpstr>
      <vt:lpstr>RFM ANALYSIS</vt:lpstr>
      <vt:lpstr>SEGMENTATION </vt:lpstr>
      <vt:lpstr>MODELING: OPTIMAL NUMBER OF CLUSTERS</vt:lpstr>
      <vt:lpstr>CUSTOMER SEGMENT INSIGHTS</vt:lpstr>
      <vt:lpstr>Can we predict future sales based on past transaction data, seasonality, and regional sales trends?</vt:lpstr>
      <vt:lpstr>DATA PREPROCESSING</vt:lpstr>
      <vt:lpstr>MODEL BUILDING</vt:lpstr>
      <vt:lpstr>PowerPoint Presentation</vt:lpstr>
      <vt:lpstr>PowerPoint Presentation</vt:lpstr>
      <vt:lpstr>PowerPoint Presentation</vt:lpstr>
      <vt:lpstr>BASELINE MODELS</vt:lpstr>
      <vt:lpstr>ARIMA - AutoRegressive Integrated Moving Average</vt:lpstr>
      <vt:lpstr>UNIVARIATE LSTM</vt:lpstr>
      <vt:lpstr>MULTIVARIATE LSTM</vt:lpstr>
      <vt:lpstr>STACKED LSTM</vt:lpstr>
      <vt:lpstr>ENSEMBLE </vt:lpstr>
      <vt:lpstr>ENSEMBLE LSTM</vt:lpstr>
      <vt:lpstr>RESULTS &amp; EVALUATION</vt:lpstr>
      <vt:lpstr>Can we identify fraudulent transactions based on order patterns, payment types, and late delivery risks?</vt:lpstr>
      <vt:lpstr>DATA PREPROCESSING</vt:lpstr>
      <vt:lpstr>MODEL BUILDING</vt:lpstr>
      <vt:lpstr>PowerPoint Presentation</vt:lpstr>
      <vt:lpstr>MODEL COMPARISON</vt:lpstr>
      <vt:lpstr>RESULTS &amp; EVALUATION</vt:lpstr>
      <vt:lpstr>RECOMMENDATIONS &amp; FUTURE STEPS</vt:lpstr>
      <vt:lpstr>Conclusion</vt:lpstr>
      <vt:lpstr>Conclusion</vt:lpstr>
      <vt:lpstr>Conclusion</vt:lpstr>
      <vt:lpstr>THANK YOU!</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 Agarwal</cp:lastModifiedBy>
  <cp:revision>1</cp:revision>
  <dcterms:modified xsi:type="dcterms:W3CDTF">2025-06-17T15:42:41Z</dcterms:modified>
</cp:coreProperties>
</file>